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73" r:id="rId2"/>
    <p:sldMasterId id="2147483785" r:id="rId3"/>
    <p:sldMasterId id="2147483809" r:id="rId4"/>
    <p:sldMasterId id="2147483833" r:id="rId5"/>
    <p:sldMasterId id="2147483845" r:id="rId6"/>
    <p:sldMasterId id="2147483857" r:id="rId7"/>
    <p:sldMasterId id="2147483869" r:id="rId8"/>
  </p:sldMasterIdLst>
  <p:notesMasterIdLst>
    <p:notesMasterId r:id="rId40"/>
  </p:notesMasterIdLst>
  <p:sldIdLst>
    <p:sldId id="256" r:id="rId9"/>
    <p:sldId id="288" r:id="rId10"/>
    <p:sldId id="291" r:id="rId11"/>
    <p:sldId id="257" r:id="rId12"/>
    <p:sldId id="258" r:id="rId13"/>
    <p:sldId id="259" r:id="rId14"/>
    <p:sldId id="261" r:id="rId15"/>
    <p:sldId id="262" r:id="rId16"/>
    <p:sldId id="263" r:id="rId17"/>
    <p:sldId id="264" r:id="rId18"/>
    <p:sldId id="265" r:id="rId19"/>
    <p:sldId id="260" r:id="rId20"/>
    <p:sldId id="266" r:id="rId21"/>
    <p:sldId id="267" r:id="rId22"/>
    <p:sldId id="268" r:id="rId23"/>
    <p:sldId id="279" r:id="rId24"/>
    <p:sldId id="280" r:id="rId25"/>
    <p:sldId id="269" r:id="rId26"/>
    <p:sldId id="270" r:id="rId27"/>
    <p:sldId id="271" r:id="rId28"/>
    <p:sldId id="272" r:id="rId29"/>
    <p:sldId id="273" r:id="rId30"/>
    <p:sldId id="274" r:id="rId31"/>
    <p:sldId id="275" r:id="rId32"/>
    <p:sldId id="277" r:id="rId33"/>
    <p:sldId id="278" r:id="rId34"/>
    <p:sldId id="281" r:id="rId35"/>
    <p:sldId id="282" r:id="rId36"/>
    <p:sldId id="283" r:id="rId37"/>
    <p:sldId id="284"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71"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21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1F6CE-DC95-4D70-88D8-9F919E4662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DE8E4F-1313-48E8-9608-7B35C78EADE5}">
      <dgm:prSet/>
      <dgm:spPr>
        <a:solidFill>
          <a:srgbClr val="0070C0"/>
        </a:solidFill>
      </dgm:spPr>
      <dgm:t>
        <a:bodyPr/>
        <a:lstStyle/>
        <a:p>
          <a:pPr rtl="0"/>
          <a:r>
            <a:rPr lang="en-GB" b="1" i="1" dirty="0" smtClean="0"/>
            <a:t>A rapidly growing online user base</a:t>
          </a:r>
          <a:endParaRPr lang="en-US" dirty="0"/>
        </a:p>
      </dgm:t>
    </dgm:pt>
    <dgm:pt modelId="{B6C179E4-FCB9-4D05-BD2B-1FC970EFF039}" type="parTrans" cxnId="{C0EDEA1F-104F-454B-A285-68B4D908E06C}">
      <dgm:prSet/>
      <dgm:spPr/>
      <dgm:t>
        <a:bodyPr/>
        <a:lstStyle/>
        <a:p>
          <a:endParaRPr lang="en-US"/>
        </a:p>
      </dgm:t>
    </dgm:pt>
    <dgm:pt modelId="{EDB67F72-FE0A-4A72-A1C1-43047CAC83FA}" type="sibTrans" cxnId="{C0EDEA1F-104F-454B-A285-68B4D908E06C}">
      <dgm:prSet/>
      <dgm:spPr/>
      <dgm:t>
        <a:bodyPr/>
        <a:lstStyle/>
        <a:p>
          <a:endParaRPr lang="en-US"/>
        </a:p>
      </dgm:t>
    </dgm:pt>
    <dgm:pt modelId="{6FE1DE8C-5CBE-40C6-B52B-3A2E0BC45EA9}">
      <dgm:prSet/>
      <dgm:spPr/>
      <dgm:t>
        <a:bodyPr/>
        <a:lstStyle/>
        <a:p>
          <a:pPr rtl="0"/>
          <a:r>
            <a:rPr lang="en-GB" b="1" i="1" dirty="0" smtClean="0">
              <a:solidFill>
                <a:schemeClr val="accent6">
                  <a:lumMod val="60000"/>
                  <a:lumOff val="40000"/>
                </a:schemeClr>
              </a:solidFill>
            </a:rPr>
            <a:t>121 Million Internet Users </a:t>
          </a:r>
          <a:endParaRPr lang="en-US" dirty="0">
            <a:solidFill>
              <a:schemeClr val="accent6">
                <a:lumMod val="60000"/>
                <a:lumOff val="40000"/>
              </a:schemeClr>
            </a:solidFill>
          </a:endParaRPr>
        </a:p>
      </dgm:t>
    </dgm:pt>
    <dgm:pt modelId="{F2645EC1-12EF-47D1-BAFE-A900770210E1}" type="parTrans" cxnId="{7C80F19C-61BB-4E2A-8C99-2ABA5ADA0B34}">
      <dgm:prSet/>
      <dgm:spPr/>
      <dgm:t>
        <a:bodyPr/>
        <a:lstStyle/>
        <a:p>
          <a:endParaRPr lang="en-US"/>
        </a:p>
      </dgm:t>
    </dgm:pt>
    <dgm:pt modelId="{93C081FB-B1B2-4ABA-9CA2-4209F3EE2229}" type="sibTrans" cxnId="{7C80F19C-61BB-4E2A-8C99-2ABA5ADA0B34}">
      <dgm:prSet/>
      <dgm:spPr/>
      <dgm:t>
        <a:bodyPr/>
        <a:lstStyle/>
        <a:p>
          <a:endParaRPr lang="en-US"/>
        </a:p>
      </dgm:t>
    </dgm:pt>
    <dgm:pt modelId="{214EFFB9-27B9-47F5-A2CB-84FBCD0033AC}">
      <dgm:prSet/>
      <dgm:spPr/>
      <dgm:t>
        <a:bodyPr/>
        <a:lstStyle/>
        <a:p>
          <a:pPr rtl="0"/>
          <a:r>
            <a:rPr lang="en-US" b="1" i="1" dirty="0" smtClean="0">
              <a:solidFill>
                <a:schemeClr val="accent6">
                  <a:lumMod val="60000"/>
                  <a:lumOff val="40000"/>
                </a:schemeClr>
              </a:solidFill>
            </a:rPr>
            <a:t>65 Million Active Internet Users, up  by 28% from 51 million in 2010</a:t>
          </a:r>
          <a:endParaRPr lang="en-US" dirty="0">
            <a:solidFill>
              <a:schemeClr val="accent6">
                <a:lumMod val="60000"/>
                <a:lumOff val="40000"/>
              </a:schemeClr>
            </a:solidFill>
          </a:endParaRPr>
        </a:p>
      </dgm:t>
    </dgm:pt>
    <dgm:pt modelId="{96E4CE15-3AA2-4E01-A23B-E3A8D9A92C75}" type="parTrans" cxnId="{4D290E13-DA62-4B9E-90CE-5429F2ACA7FB}">
      <dgm:prSet/>
      <dgm:spPr/>
      <dgm:t>
        <a:bodyPr/>
        <a:lstStyle/>
        <a:p>
          <a:endParaRPr lang="en-US"/>
        </a:p>
      </dgm:t>
    </dgm:pt>
    <dgm:pt modelId="{7C9CF196-DC65-45C8-B2E6-C1DB29F2C186}" type="sibTrans" cxnId="{4D290E13-DA62-4B9E-90CE-5429F2ACA7FB}">
      <dgm:prSet/>
      <dgm:spPr/>
      <dgm:t>
        <a:bodyPr/>
        <a:lstStyle/>
        <a:p>
          <a:endParaRPr lang="en-US"/>
        </a:p>
      </dgm:t>
    </dgm:pt>
    <dgm:pt modelId="{27BC7894-0026-46B2-BD8C-9FD3C688830A}">
      <dgm:prSet/>
      <dgm:spPr/>
      <dgm:t>
        <a:bodyPr/>
        <a:lstStyle/>
        <a:p>
          <a:pPr rtl="0"/>
          <a:r>
            <a:rPr lang="en-GB" b="1" i="1" dirty="0" smtClean="0">
              <a:solidFill>
                <a:schemeClr val="accent6">
                  <a:lumMod val="60000"/>
                  <a:lumOff val="40000"/>
                </a:schemeClr>
              </a:solidFill>
            </a:rPr>
            <a:t>50 Million users shop online on Ecommerce and Online Shopping Sites</a:t>
          </a:r>
          <a:endParaRPr lang="en-US" dirty="0">
            <a:solidFill>
              <a:schemeClr val="accent6">
                <a:lumMod val="60000"/>
                <a:lumOff val="40000"/>
              </a:schemeClr>
            </a:solidFill>
          </a:endParaRPr>
        </a:p>
      </dgm:t>
    </dgm:pt>
    <dgm:pt modelId="{AB26BAF4-8295-40B8-A02B-962951A271F4}" type="parTrans" cxnId="{0E9E5E2E-9296-46CF-AC49-22D53F583267}">
      <dgm:prSet/>
      <dgm:spPr/>
      <dgm:t>
        <a:bodyPr/>
        <a:lstStyle/>
        <a:p>
          <a:endParaRPr lang="en-US"/>
        </a:p>
      </dgm:t>
    </dgm:pt>
    <dgm:pt modelId="{F9152A6A-0B12-4E22-8CC1-45C157442EFE}" type="sibTrans" cxnId="{0E9E5E2E-9296-46CF-AC49-22D53F583267}">
      <dgm:prSet/>
      <dgm:spPr/>
      <dgm:t>
        <a:bodyPr/>
        <a:lstStyle/>
        <a:p>
          <a:endParaRPr lang="en-US"/>
        </a:p>
      </dgm:t>
    </dgm:pt>
    <dgm:pt modelId="{867AB867-10E8-483D-83FC-1C0C588B9E5F}">
      <dgm:prSet/>
      <dgm:spPr/>
      <dgm:t>
        <a:bodyPr/>
        <a:lstStyle/>
        <a:p>
          <a:pPr rtl="0"/>
          <a:r>
            <a:rPr lang="en-GB" b="1" i="1" dirty="0" smtClean="0">
              <a:solidFill>
                <a:schemeClr val="accent6">
                  <a:lumMod val="60000"/>
                  <a:lumOff val="40000"/>
                </a:schemeClr>
              </a:solidFill>
            </a:rPr>
            <a:t>46+ Million Social Network Users</a:t>
          </a:r>
          <a:endParaRPr lang="en-US" dirty="0">
            <a:solidFill>
              <a:schemeClr val="accent6">
                <a:lumMod val="60000"/>
                <a:lumOff val="40000"/>
              </a:schemeClr>
            </a:solidFill>
          </a:endParaRPr>
        </a:p>
      </dgm:t>
    </dgm:pt>
    <dgm:pt modelId="{3298CC34-A57F-4906-B2FB-8D5319B87DF2}" type="parTrans" cxnId="{C58DB9FB-410D-4CD7-8206-D5A78599A572}">
      <dgm:prSet/>
      <dgm:spPr/>
      <dgm:t>
        <a:bodyPr/>
        <a:lstStyle/>
        <a:p>
          <a:endParaRPr lang="en-US"/>
        </a:p>
      </dgm:t>
    </dgm:pt>
    <dgm:pt modelId="{E849FE38-72EB-4E55-A984-9BA5A44CEE48}" type="sibTrans" cxnId="{C58DB9FB-410D-4CD7-8206-D5A78599A572}">
      <dgm:prSet/>
      <dgm:spPr/>
      <dgm:t>
        <a:bodyPr/>
        <a:lstStyle/>
        <a:p>
          <a:endParaRPr lang="en-US"/>
        </a:p>
      </dgm:t>
    </dgm:pt>
    <dgm:pt modelId="{572FF862-2630-451A-8B35-7B22DF2A26B4}">
      <dgm:prSet/>
      <dgm:spPr/>
      <dgm:t>
        <a:bodyPr/>
        <a:lstStyle/>
        <a:p>
          <a:pPr rtl="0"/>
          <a:r>
            <a:rPr lang="en-US" b="1" i="1" dirty="0" smtClean="0">
              <a:solidFill>
                <a:schemeClr val="accent6">
                  <a:lumMod val="60000"/>
                  <a:lumOff val="40000"/>
                </a:schemeClr>
              </a:solidFill>
            </a:rPr>
            <a:t>346 million mobile users had subscribed to Data Packages</a:t>
          </a:r>
          <a:r>
            <a:rPr lang="en-US" b="1" i="1" dirty="0" smtClean="0"/>
            <a:t>.</a:t>
          </a:r>
          <a:endParaRPr lang="en-US" dirty="0"/>
        </a:p>
      </dgm:t>
    </dgm:pt>
    <dgm:pt modelId="{4E1286F0-491C-4EC5-AFCC-31AB87AFAA66}" type="parTrans" cxnId="{6521C7CD-EE54-4151-9F9A-9840526AE7A1}">
      <dgm:prSet/>
      <dgm:spPr/>
      <dgm:t>
        <a:bodyPr/>
        <a:lstStyle/>
        <a:p>
          <a:endParaRPr lang="en-US"/>
        </a:p>
      </dgm:t>
    </dgm:pt>
    <dgm:pt modelId="{FB65270C-C203-4E01-8F34-381262049358}" type="sibTrans" cxnId="{6521C7CD-EE54-4151-9F9A-9840526AE7A1}">
      <dgm:prSet/>
      <dgm:spPr/>
      <dgm:t>
        <a:bodyPr/>
        <a:lstStyle/>
        <a:p>
          <a:endParaRPr lang="en-US"/>
        </a:p>
      </dgm:t>
    </dgm:pt>
    <dgm:pt modelId="{E52BB7B2-8593-4B73-8CF8-C67227872F08}">
      <dgm:prSet/>
      <dgm:spPr>
        <a:solidFill>
          <a:srgbClr val="0070C0"/>
        </a:solidFill>
      </dgm:spPr>
      <dgm:t>
        <a:bodyPr/>
        <a:lstStyle/>
        <a:p>
          <a:pPr rtl="0"/>
          <a:r>
            <a:rPr lang="en-US" b="1" i="1" dirty="0" smtClean="0"/>
            <a:t>Source: IAMAI; </a:t>
          </a:r>
          <a:r>
            <a:rPr lang="en-US" b="1" i="1" dirty="0" err="1" smtClean="0"/>
            <a:t>Juxt</a:t>
          </a:r>
          <a:r>
            <a:rPr lang="en-US" b="1" i="1" dirty="0" smtClean="0"/>
            <a:t>; </a:t>
          </a:r>
          <a:r>
            <a:rPr lang="en-US" b="1" i="1" dirty="0" err="1" smtClean="0"/>
            <a:t>wearesocial</a:t>
          </a:r>
          <a:r>
            <a:rPr lang="en-US" b="1" i="1" dirty="0" smtClean="0"/>
            <a:t> </a:t>
          </a:r>
          <a:endParaRPr lang="en-US" dirty="0"/>
        </a:p>
      </dgm:t>
    </dgm:pt>
    <dgm:pt modelId="{AECCAF41-FA2A-4AA9-A067-157615AE45D1}" type="parTrans" cxnId="{4A7EBD4F-1812-4C32-B1B6-3AAC5124450B}">
      <dgm:prSet/>
      <dgm:spPr/>
      <dgm:t>
        <a:bodyPr/>
        <a:lstStyle/>
        <a:p>
          <a:endParaRPr lang="en-US"/>
        </a:p>
      </dgm:t>
    </dgm:pt>
    <dgm:pt modelId="{1BC4E966-9683-4D87-AA57-90CA63CF24D7}" type="sibTrans" cxnId="{4A7EBD4F-1812-4C32-B1B6-3AAC5124450B}">
      <dgm:prSet/>
      <dgm:spPr/>
      <dgm:t>
        <a:bodyPr/>
        <a:lstStyle/>
        <a:p>
          <a:endParaRPr lang="en-US"/>
        </a:p>
      </dgm:t>
    </dgm:pt>
    <dgm:pt modelId="{729A2CEB-8A2F-48A3-A68F-3A6BEF9E2CFA}" type="pres">
      <dgm:prSet presAssocID="{EDA1F6CE-DC95-4D70-88D8-9F919E466218}" presName="linear" presStyleCnt="0">
        <dgm:presLayoutVars>
          <dgm:animLvl val="lvl"/>
          <dgm:resizeHandles val="exact"/>
        </dgm:presLayoutVars>
      </dgm:prSet>
      <dgm:spPr/>
      <dgm:t>
        <a:bodyPr/>
        <a:lstStyle/>
        <a:p>
          <a:endParaRPr lang="en-US"/>
        </a:p>
      </dgm:t>
    </dgm:pt>
    <dgm:pt modelId="{2DAA7DF5-0E8F-4603-861B-8AB197BE1B69}" type="pres">
      <dgm:prSet presAssocID="{DFDE8E4F-1313-48E8-9608-7B35C78EADE5}" presName="parentText" presStyleLbl="node1" presStyleIdx="0" presStyleCnt="2" custScaleY="98185" custLinFactNeighborX="-1538" custLinFactNeighborY="2089">
        <dgm:presLayoutVars>
          <dgm:chMax val="0"/>
          <dgm:bulletEnabled val="1"/>
        </dgm:presLayoutVars>
      </dgm:prSet>
      <dgm:spPr/>
      <dgm:t>
        <a:bodyPr/>
        <a:lstStyle/>
        <a:p>
          <a:endParaRPr lang="en-US"/>
        </a:p>
      </dgm:t>
    </dgm:pt>
    <dgm:pt modelId="{F6C143F2-9402-455D-B920-CFB810F3E492}" type="pres">
      <dgm:prSet presAssocID="{DFDE8E4F-1313-48E8-9608-7B35C78EADE5}" presName="childText" presStyleLbl="revTx" presStyleIdx="0" presStyleCnt="1">
        <dgm:presLayoutVars>
          <dgm:bulletEnabled val="1"/>
        </dgm:presLayoutVars>
      </dgm:prSet>
      <dgm:spPr/>
      <dgm:t>
        <a:bodyPr/>
        <a:lstStyle/>
        <a:p>
          <a:endParaRPr lang="en-US"/>
        </a:p>
      </dgm:t>
    </dgm:pt>
    <dgm:pt modelId="{BA28DA9C-E679-46E2-9F49-DBBA96DAE475}" type="pres">
      <dgm:prSet presAssocID="{E52BB7B2-8593-4B73-8CF8-C67227872F08}" presName="parentText" presStyleLbl="node1" presStyleIdx="1" presStyleCnt="2">
        <dgm:presLayoutVars>
          <dgm:chMax val="0"/>
          <dgm:bulletEnabled val="1"/>
        </dgm:presLayoutVars>
      </dgm:prSet>
      <dgm:spPr/>
      <dgm:t>
        <a:bodyPr/>
        <a:lstStyle/>
        <a:p>
          <a:endParaRPr lang="en-US"/>
        </a:p>
      </dgm:t>
    </dgm:pt>
  </dgm:ptLst>
  <dgm:cxnLst>
    <dgm:cxn modelId="{4A7EBD4F-1812-4C32-B1B6-3AAC5124450B}" srcId="{EDA1F6CE-DC95-4D70-88D8-9F919E466218}" destId="{E52BB7B2-8593-4B73-8CF8-C67227872F08}" srcOrd="1" destOrd="0" parTransId="{AECCAF41-FA2A-4AA9-A067-157615AE45D1}" sibTransId="{1BC4E966-9683-4D87-AA57-90CA63CF24D7}"/>
    <dgm:cxn modelId="{BABD37F6-DDE6-4C29-9643-6D277E0E8032}" type="presOf" srcId="{6FE1DE8C-5CBE-40C6-B52B-3A2E0BC45EA9}" destId="{F6C143F2-9402-455D-B920-CFB810F3E492}" srcOrd="0" destOrd="0" presId="urn:microsoft.com/office/officeart/2005/8/layout/vList2"/>
    <dgm:cxn modelId="{C0EDEA1F-104F-454B-A285-68B4D908E06C}" srcId="{EDA1F6CE-DC95-4D70-88D8-9F919E466218}" destId="{DFDE8E4F-1313-48E8-9608-7B35C78EADE5}" srcOrd="0" destOrd="0" parTransId="{B6C179E4-FCB9-4D05-BD2B-1FC970EFF039}" sibTransId="{EDB67F72-FE0A-4A72-A1C1-43047CAC83FA}"/>
    <dgm:cxn modelId="{7C80F19C-61BB-4E2A-8C99-2ABA5ADA0B34}" srcId="{DFDE8E4F-1313-48E8-9608-7B35C78EADE5}" destId="{6FE1DE8C-5CBE-40C6-B52B-3A2E0BC45EA9}" srcOrd="0" destOrd="0" parTransId="{F2645EC1-12EF-47D1-BAFE-A900770210E1}" sibTransId="{93C081FB-B1B2-4ABA-9CA2-4209F3EE2229}"/>
    <dgm:cxn modelId="{4D290E13-DA62-4B9E-90CE-5429F2ACA7FB}" srcId="{DFDE8E4F-1313-48E8-9608-7B35C78EADE5}" destId="{214EFFB9-27B9-47F5-A2CB-84FBCD0033AC}" srcOrd="1" destOrd="0" parTransId="{96E4CE15-3AA2-4E01-A23B-E3A8D9A92C75}" sibTransId="{7C9CF196-DC65-45C8-B2E6-C1DB29F2C186}"/>
    <dgm:cxn modelId="{587D2AD8-4FE2-4F30-865A-636944EDF75F}" type="presOf" srcId="{E52BB7B2-8593-4B73-8CF8-C67227872F08}" destId="{BA28DA9C-E679-46E2-9F49-DBBA96DAE475}" srcOrd="0" destOrd="0" presId="urn:microsoft.com/office/officeart/2005/8/layout/vList2"/>
    <dgm:cxn modelId="{AB51DCD4-1179-4610-9837-85E945413CEA}" type="presOf" srcId="{27BC7894-0026-46B2-BD8C-9FD3C688830A}" destId="{F6C143F2-9402-455D-B920-CFB810F3E492}" srcOrd="0" destOrd="2" presId="urn:microsoft.com/office/officeart/2005/8/layout/vList2"/>
    <dgm:cxn modelId="{D4ADA76F-80D7-477E-9B59-416394856A3F}" type="presOf" srcId="{EDA1F6CE-DC95-4D70-88D8-9F919E466218}" destId="{729A2CEB-8A2F-48A3-A68F-3A6BEF9E2CFA}" srcOrd="0" destOrd="0" presId="urn:microsoft.com/office/officeart/2005/8/layout/vList2"/>
    <dgm:cxn modelId="{790ADE6E-CB61-453C-8684-BC28CC5EE563}" type="presOf" srcId="{867AB867-10E8-483D-83FC-1C0C588B9E5F}" destId="{F6C143F2-9402-455D-B920-CFB810F3E492}" srcOrd="0" destOrd="3" presId="urn:microsoft.com/office/officeart/2005/8/layout/vList2"/>
    <dgm:cxn modelId="{C58DB9FB-410D-4CD7-8206-D5A78599A572}" srcId="{DFDE8E4F-1313-48E8-9608-7B35C78EADE5}" destId="{867AB867-10E8-483D-83FC-1C0C588B9E5F}" srcOrd="3" destOrd="0" parTransId="{3298CC34-A57F-4906-B2FB-8D5319B87DF2}" sibTransId="{E849FE38-72EB-4E55-A984-9BA5A44CEE48}"/>
    <dgm:cxn modelId="{5242C1FC-DD88-4587-B37D-EF7FD3837582}" type="presOf" srcId="{214EFFB9-27B9-47F5-A2CB-84FBCD0033AC}" destId="{F6C143F2-9402-455D-B920-CFB810F3E492}" srcOrd="0" destOrd="1" presId="urn:microsoft.com/office/officeart/2005/8/layout/vList2"/>
    <dgm:cxn modelId="{2F75CF0B-A0DF-44A0-9003-F3D5799C03A7}" type="presOf" srcId="{DFDE8E4F-1313-48E8-9608-7B35C78EADE5}" destId="{2DAA7DF5-0E8F-4603-861B-8AB197BE1B69}" srcOrd="0" destOrd="0" presId="urn:microsoft.com/office/officeart/2005/8/layout/vList2"/>
    <dgm:cxn modelId="{0E9E5E2E-9296-46CF-AC49-22D53F583267}" srcId="{DFDE8E4F-1313-48E8-9608-7B35C78EADE5}" destId="{27BC7894-0026-46B2-BD8C-9FD3C688830A}" srcOrd="2" destOrd="0" parTransId="{AB26BAF4-8295-40B8-A02B-962951A271F4}" sibTransId="{F9152A6A-0B12-4E22-8CC1-45C157442EFE}"/>
    <dgm:cxn modelId="{6521C7CD-EE54-4151-9F9A-9840526AE7A1}" srcId="{DFDE8E4F-1313-48E8-9608-7B35C78EADE5}" destId="{572FF862-2630-451A-8B35-7B22DF2A26B4}" srcOrd="4" destOrd="0" parTransId="{4E1286F0-491C-4EC5-AFCC-31AB87AFAA66}" sibTransId="{FB65270C-C203-4E01-8F34-381262049358}"/>
    <dgm:cxn modelId="{DE8C96DD-DAE7-49E9-97F8-57B16BE89368}" type="presOf" srcId="{572FF862-2630-451A-8B35-7B22DF2A26B4}" destId="{F6C143F2-9402-455D-B920-CFB810F3E492}" srcOrd="0" destOrd="4" presId="urn:microsoft.com/office/officeart/2005/8/layout/vList2"/>
    <dgm:cxn modelId="{F4A8259B-5D89-4E77-99DE-473AE2E3FD07}" type="presParOf" srcId="{729A2CEB-8A2F-48A3-A68F-3A6BEF9E2CFA}" destId="{2DAA7DF5-0E8F-4603-861B-8AB197BE1B69}" srcOrd="0" destOrd="0" presId="urn:microsoft.com/office/officeart/2005/8/layout/vList2"/>
    <dgm:cxn modelId="{F8C72A1E-A73F-447F-9BC3-F615D1AFD480}" type="presParOf" srcId="{729A2CEB-8A2F-48A3-A68F-3A6BEF9E2CFA}" destId="{F6C143F2-9402-455D-B920-CFB810F3E492}" srcOrd="1" destOrd="0" presId="urn:microsoft.com/office/officeart/2005/8/layout/vList2"/>
    <dgm:cxn modelId="{04D439E1-B28E-4ED2-906F-C0AD2E26AA50}" type="presParOf" srcId="{729A2CEB-8A2F-48A3-A68F-3A6BEF9E2CFA}" destId="{BA28DA9C-E679-46E2-9F49-DBBA96DAE47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D6EDF-8362-4FE8-B375-ED6BB63E6497}" type="datetimeFigureOut">
              <a:rPr lang="en-IN" smtClean="0"/>
              <a:t>30-04-2014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2E881-2029-4536-B52E-DE0DDF7D41E7}" type="slidenum">
              <a:rPr lang="en-IN" smtClean="0"/>
              <a:t>‹#›</a:t>
            </a:fld>
            <a:endParaRPr lang="en-IN"/>
          </a:p>
        </p:txBody>
      </p:sp>
    </p:spTree>
    <p:extLst>
      <p:ext uri="{BB962C8B-B14F-4D97-AF65-F5344CB8AC3E}">
        <p14:creationId xmlns:p14="http://schemas.microsoft.com/office/powerpoint/2010/main" val="13284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C45C9A-35D5-4753-898C-F064914573C3}" type="slidenum">
              <a:rPr lang="en-US" smtClean="0"/>
              <a:pPr fontAlgn="base">
                <a:spcBef>
                  <a:spcPct val="0"/>
                </a:spcBef>
                <a:spcAft>
                  <a:spcPct val="0"/>
                </a:spcAft>
                <a:defRPr/>
              </a:pPr>
              <a:t>2</a:t>
            </a:fld>
            <a:endParaRPr lang="en-US"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2E881-2029-4536-B52E-DE0DDF7D41E7}" type="slidenum">
              <a:rPr lang="en-IN" smtClean="0"/>
              <a:t>5</a:t>
            </a:fld>
            <a:endParaRPr lang="en-IN"/>
          </a:p>
        </p:txBody>
      </p:sp>
    </p:spTree>
    <p:extLst>
      <p:ext uri="{BB962C8B-B14F-4D97-AF65-F5344CB8AC3E}">
        <p14:creationId xmlns:p14="http://schemas.microsoft.com/office/powerpoint/2010/main" val="798013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63E3B4E-7623-443E-927F-4568D00326E9}"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8546C-1706-4BC2-AB37-EA110F4B1C7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C5CE2-1947-4C55-93FC-003EC7A818EF}"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r>
              <a:rPr lang="en-US"/>
              <a:t>Dr. N. K. Amin (ACP)                                                Gujarat Police</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3B1BB80E-265D-4E8B-A36F-706CEFF829F7}" type="slidenum">
              <a:rPr lang="en-US"/>
              <a:pPr>
                <a:defRPr/>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281651302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3E3B4E-7623-443E-927F-4568D00326E9}"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B59EB-2709-459D-A301-1D6341D861E0}"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0A1F0C9-EB3E-47A8-BC1F-DE2F064E489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2FCD2F-98DC-4975-B500-F9F5CC26262B}"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559F36-F265-4C8B-98E4-98461DCC9A39}" type="datetime2">
              <a:rPr lang="en-IN" smtClean="0"/>
              <a:t>Wednesday, 30 April 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EF8850-81ED-4548-BE4C-DD81DCC09C4D}" type="datetime2">
              <a:rPr lang="en-IN" smtClean="0"/>
              <a:t>Wednesday, 30 April 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CEF19-5ECD-40F5-BA11-AFD2A142F930}" type="datetime2">
              <a:rPr lang="en-IN" smtClean="0"/>
              <a:t>Wednesday, 30 April 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CE4B59EB-2709-459D-A301-1D6341D861E0}"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6A8F6BD-70BB-4771-BFD3-E55DFFCB5175}" type="datetime2">
              <a:rPr lang="en-IN" smtClean="0"/>
              <a:t>Wednesday, 30 April 2014</a:t>
            </a:fld>
            <a:endParaRPr lang="en-IN"/>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503A7-35FA-44FA-BA0A-8E9CE33D1736}"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8546C-1706-4BC2-AB37-EA110F4B1C7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C5CE2-1947-4C55-93FC-003EC7A818EF}"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63E3B4E-7623-443E-927F-4568D00326E9}" type="datetime2">
              <a:rPr lang="en-IN" smtClean="0"/>
              <a:t>Wednesday, 30 April 2014</a:t>
            </a:fld>
            <a:endParaRPr lang="en-IN"/>
          </a:p>
        </p:txBody>
      </p:sp>
      <p:sp>
        <p:nvSpPr>
          <p:cNvPr id="5" name="Footer Placeholder 4"/>
          <p:cNvSpPr>
            <a:spLocks noGrp="1"/>
          </p:cNvSpPr>
          <p:nvPr>
            <p:ph type="ftr" sz="quarter" idx="11"/>
          </p:nvPr>
        </p:nvSpPr>
        <p:spPr bwMode="white"/>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B59EB-2709-459D-A301-1D6341D861E0}"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A1F0C9-EB3E-47A8-BC1F-DE2F064E489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D2FCD2F-98DC-4975-B500-F9F5CC26262B}"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A559F36-F265-4C8B-98E4-98461DCC9A39}" type="datetime2">
              <a:rPr lang="en-IN" smtClean="0"/>
              <a:t>Wednesday, 30 April 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EF8850-81ED-4548-BE4C-DD81DCC09C4D}" type="datetime2">
              <a:rPr lang="en-IN" smtClean="0"/>
              <a:t>Wednesday, 30 April 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37A9A6-95FD-4757-86EF-45146C2729AE}" type="slidenum">
              <a:rPr lang="en-IN" smtClean="0"/>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A1F0C9-EB3E-47A8-BC1F-DE2F064E489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CCEF19-5ECD-40F5-BA11-AFD2A142F930}"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8F6BD-70BB-4771-BFD3-E55DFFCB5175}"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503A7-35FA-44FA-BA0A-8E9CE33D1736}"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8546C-1706-4BC2-AB37-EA110F4B1C7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5C5CE2-1947-4C55-93FC-003EC7A818EF}"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63E3B4E-7623-443E-927F-4568D00326E9}" type="datetime2">
              <a:rPr lang="en-IN" smtClean="0"/>
              <a:t>Wednesday, 30 April 2014</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9437A9A6-95FD-4757-86EF-45146C2729AE}" type="slidenum">
              <a:rPr lang="en-IN" smtClean="0"/>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4B59EB-2709-459D-A301-1D6341D861E0}" type="datetime2">
              <a:rPr lang="en-IN" smtClean="0"/>
              <a:t>Wednesday, 30 April 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0A1F0C9-EB3E-47A8-BC1F-DE2F064E4892}" type="datetime2">
              <a:rPr lang="en-IN" smtClean="0"/>
              <a:t>Wednesday, 30 April 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437A9A6-95FD-4757-86EF-45146C2729AE}" type="slidenum">
              <a:rPr lang="en-IN" smtClean="0"/>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2FCD2F-98DC-4975-B500-F9F5CC26262B}" type="datetime2">
              <a:rPr lang="en-IN" smtClean="0"/>
              <a:t>Wednesday, 30 April 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A559F36-F265-4C8B-98E4-98461DCC9A39}" type="datetime2">
              <a:rPr lang="en-IN" smtClean="0"/>
              <a:t>Wednesday, 30 April 2014</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BD2FCD2F-98DC-4975-B500-F9F5CC26262B}"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DEF8850-81ED-4548-BE4C-DD81DCC09C4D}" type="datetime2">
              <a:rPr lang="en-IN" smtClean="0"/>
              <a:t>Wednesday, 30 April 2014</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6CCEF19-5ECD-40F5-BA11-AFD2A142F930}" type="datetime2">
              <a:rPr lang="en-IN" smtClean="0"/>
              <a:t>Wednesday, 30 April 2014</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9437A9A6-95FD-4757-86EF-45146C2729AE}" type="slidenum">
              <a:rPr lang="en-IN" smtClean="0"/>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A8F6BD-70BB-4771-BFD3-E55DFFCB5175}" type="datetime2">
              <a:rPr lang="en-IN" smtClean="0"/>
              <a:t>Wednesday, 30 April 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7503A7-35FA-44FA-BA0A-8E9CE33D1736}" type="datetime2">
              <a:rPr lang="en-IN" smtClean="0"/>
              <a:t>Wednesday, 30 April 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437A9A6-95FD-4757-86EF-45146C2729AE}" type="slidenum">
              <a:rPr lang="en-IN" smtClean="0"/>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88546C-1706-4BC2-AB37-EA110F4B1C72}" type="datetime2">
              <a:rPr lang="en-IN" smtClean="0"/>
              <a:t>Wednesday, 30 April 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5C5CE2-1947-4C55-93FC-003EC7A818EF}" type="datetime2">
              <a:rPr lang="en-IN" smtClean="0"/>
              <a:t>Wednesday, 30 April 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3E3B4E-7623-443E-927F-4568D00326E9}"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4B59EB-2709-459D-A301-1D6341D861E0}"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A1F0C9-EB3E-47A8-BC1F-DE2F064E489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D2FCD2F-98DC-4975-B500-F9F5CC26262B}"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A559F36-F265-4C8B-98E4-98461DCC9A39}" type="datetime2">
              <a:rPr lang="en-IN" smtClean="0"/>
              <a:t>Wednesday, 30 April 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559F36-F265-4C8B-98E4-98461DCC9A39}" type="datetime2">
              <a:rPr lang="en-IN" smtClean="0"/>
              <a:t>Wednesday, 30 April 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37A9A6-95FD-4757-86EF-45146C2729AE}" type="slidenum">
              <a:rPr lang="en-IN" smtClean="0"/>
              <a:t>‹#›</a:t>
            </a:fld>
            <a:endParaRPr lang="en-IN"/>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EF8850-81ED-4548-BE4C-DD81DCC09C4D}" type="datetime2">
              <a:rPr lang="en-IN" smtClean="0"/>
              <a:t>Wednesday, 30 April 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CEF19-5ECD-40F5-BA11-AFD2A142F930}" type="datetime2">
              <a:rPr lang="en-IN" smtClean="0"/>
              <a:t>Wednesday, 30 April 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8F6BD-70BB-4771-BFD3-E55DFFCB5175}"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503A7-35FA-44FA-BA0A-8E9CE33D1736}"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8546C-1706-4BC2-AB37-EA110F4B1C7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5C5CE2-1947-4C55-93FC-003EC7A818EF}"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63E3B4E-7623-443E-927F-4568D00326E9}" type="datetime2">
              <a:rPr lang="en-IN" smtClean="0"/>
              <a:t>Wednesday, 30 April 2014</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9437A9A6-95FD-4757-86EF-45146C2729AE}" type="slidenum">
              <a:rPr lang="en-IN" smtClean="0"/>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4B59EB-2709-459D-A301-1D6341D861E0}"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A1F0C9-EB3E-47A8-BC1F-DE2F064E489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9437A9A6-95FD-4757-86EF-45146C2729AE}"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EF8850-81ED-4548-BE4C-DD81DCC09C4D}" type="datetime2">
              <a:rPr lang="en-IN" smtClean="0"/>
              <a:t>Wednesday, 30 April 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2FCD2F-98DC-4975-B500-F9F5CC26262B}"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A559F36-F265-4C8B-98E4-98461DCC9A39}" type="datetime2">
              <a:rPr lang="en-IN" smtClean="0"/>
              <a:t>Wednesday, 30 April 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EF8850-81ED-4548-BE4C-DD81DCC09C4D}" type="datetime2">
              <a:rPr lang="en-IN" smtClean="0"/>
              <a:t>Wednesday, 30 April 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CEF19-5ECD-40F5-BA11-AFD2A142F930}" type="datetime2">
              <a:rPr lang="en-IN" smtClean="0"/>
              <a:t>Wednesday, 30 April 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A8F6BD-70BB-4771-BFD3-E55DFFCB5175}"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7503A7-35FA-44FA-BA0A-8E9CE33D1736}"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88546C-1706-4BC2-AB37-EA110F4B1C7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5C5CE2-1947-4C55-93FC-003EC7A818EF}"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63E3B4E-7623-443E-927F-4568D00326E9}" type="datetime2">
              <a:rPr lang="en-IN" smtClean="0"/>
              <a:t>Wednesday, 30 April 2014</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9437A9A6-95FD-4757-86EF-45146C2729AE}"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4B59EB-2709-459D-A301-1D6341D861E0}"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CEF19-5ECD-40F5-BA11-AFD2A142F930}" type="datetime2">
              <a:rPr lang="en-IN" smtClean="0"/>
              <a:t>Wednesday, 30 April 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A1F0C9-EB3E-47A8-BC1F-DE2F064E489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2FCD2F-98DC-4975-B500-F9F5CC26262B}"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A559F36-F265-4C8B-98E4-98461DCC9A39}" type="datetime2">
              <a:rPr lang="en-IN" smtClean="0"/>
              <a:t>Wednesday, 30 April 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EF8850-81ED-4548-BE4C-DD81DCC09C4D}" type="datetime2">
              <a:rPr lang="en-IN" smtClean="0"/>
              <a:t>Wednesday, 30 April 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CEF19-5ECD-40F5-BA11-AFD2A142F930}" type="datetime2">
              <a:rPr lang="en-IN" smtClean="0"/>
              <a:t>Wednesday, 30 April 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A8F6BD-70BB-4771-BFD3-E55DFFCB5175}"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7503A7-35FA-44FA-BA0A-8E9CE33D1736}"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9437A9A6-95FD-4757-86EF-45146C2729AE}" type="slidenum">
              <a:rPr lang="en-IN" smtClean="0"/>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88546C-1706-4BC2-AB37-EA110F4B1C7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5C5CE2-1947-4C55-93FC-003EC7A818EF}"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63E3B4E-7623-443E-927F-4568D00326E9}"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8F6BD-70BB-4771-BFD3-E55DFFCB5175}"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CE4B59EB-2709-459D-A301-1D6341D861E0}"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A1F0C9-EB3E-47A8-BC1F-DE2F064E489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BD2FCD2F-98DC-4975-B500-F9F5CC26262B}"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A559F36-F265-4C8B-98E4-98461DCC9A39}" type="datetime2">
              <a:rPr lang="en-IN" smtClean="0"/>
              <a:t>Wednesday, 30 April 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EF8850-81ED-4548-BE4C-DD81DCC09C4D}" type="datetime2">
              <a:rPr lang="en-IN" smtClean="0"/>
              <a:t>Wednesday, 30 April 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CEF19-5ECD-40F5-BA11-AFD2A142F930}" type="datetime2">
              <a:rPr lang="en-IN" smtClean="0"/>
              <a:t>Wednesday, 30 April 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8F6BD-70BB-4771-BFD3-E55DFFCB5175}"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503A7-35FA-44FA-BA0A-8E9CE33D1736}"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8546C-1706-4BC2-AB37-EA110F4B1C72}"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C5CE2-1947-4C55-93FC-003EC7A818EF}" type="datetime2">
              <a:rPr lang="en-IN" smtClean="0"/>
              <a:t>Wednesday, 30 April 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503A7-35FA-44FA-BA0A-8E9CE33D1736}" type="datetime2">
              <a:rPr lang="en-IN" smtClean="0"/>
              <a:t>Wednesday, 30 April 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37A9A6-95FD-4757-86EF-45146C2729AE}"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60DD2E8-63D7-4BC4-BFF8-324224972F28}" type="datetime2">
              <a:rPr lang="en-IN" smtClean="0"/>
              <a:t>Wednesday, 30 April 2014</a:t>
            </a:fld>
            <a:endParaRPr lang="en-IN"/>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IN"/>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437A9A6-95FD-4757-86EF-45146C2729AE}"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sldNum="0" hdr="0" ft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60DD2E8-63D7-4BC4-BFF8-324224972F28}" type="datetime2">
              <a:rPr lang="en-IN" smtClean="0"/>
              <a:t>Wednesday, 30 April 2014</a:t>
            </a:fld>
            <a:endParaRPr lang="en-IN"/>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IN"/>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437A9A6-95FD-4757-86EF-45146C2729AE}"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sldNum="0" hdr="0" ft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60DD2E8-63D7-4BC4-BFF8-324224972F28}" type="datetime2">
              <a:rPr lang="en-IN" smtClean="0"/>
              <a:t>Wednesday, 30 April 2014</a:t>
            </a:fld>
            <a:endParaRPr lang="en-IN"/>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IN"/>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437A9A6-95FD-4757-86EF-45146C2729AE}"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sldNum="0" hdr="0" ftr="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60DD2E8-63D7-4BC4-BFF8-324224972F28}" type="datetime2">
              <a:rPr lang="en-IN" smtClean="0"/>
              <a:t>Wednesday, 30 April 2014</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437A9A6-95FD-4757-86EF-45146C2729AE}" type="slidenum">
              <a:rPr lang="en-IN" smtClean="0"/>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sldNum="0"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60DD2E8-63D7-4BC4-BFF8-324224972F28}" type="datetime2">
              <a:rPr lang="en-IN" smtClean="0"/>
              <a:t>Wednesday, 30 April 2014</a:t>
            </a:fld>
            <a:endParaRPr lang="en-IN"/>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IN"/>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437A9A6-95FD-4757-86EF-45146C2729AE}"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hf sldNum="0" hdr="0" ft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60DD2E8-63D7-4BC4-BFF8-324224972F28}" type="datetime2">
              <a:rPr lang="en-IN" smtClean="0"/>
              <a:t>Wednesday, 30 April 2014</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437A9A6-95FD-4757-86EF-45146C2729AE}"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sldNum="0" hdr="0" ft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0DD2E8-63D7-4BC4-BFF8-324224972F28}" type="datetime2">
              <a:rPr lang="en-IN" smtClean="0"/>
              <a:t>Wednesday, 30 April 2014</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437A9A6-95FD-4757-86EF-45146C2729AE}" type="slidenum">
              <a:rPr lang="en-IN" smtClean="0"/>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sldNum="0"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60DD2E8-63D7-4BC4-BFF8-324224972F28}" type="datetime2">
              <a:rPr lang="en-IN" smtClean="0"/>
              <a:t>Wednesday, 30 April 2014</a:t>
            </a:fld>
            <a:endParaRPr lang="en-IN"/>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IN"/>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437A9A6-95FD-4757-86EF-45146C2729AE}"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sldNum="0" hdr="0" ft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jpe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7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7640"/>
            <a:ext cx="9144000" cy="6850360"/>
          </a:xfrm>
          <a:prstGeom prst="rect">
            <a:avLst/>
          </a:prstGeom>
          <a:noFill/>
          <a:ln>
            <a:noFill/>
          </a:ln>
        </p:spPr>
      </p:pic>
      <p:sp>
        <p:nvSpPr>
          <p:cNvPr id="7" name="TextBox 6"/>
          <p:cNvSpPr txBox="1"/>
          <p:nvPr/>
        </p:nvSpPr>
        <p:spPr>
          <a:xfrm>
            <a:off x="-2988840" y="5661248"/>
            <a:ext cx="2988840" cy="6740307"/>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IN" dirty="0"/>
          </a:p>
        </p:txBody>
      </p:sp>
    </p:spTree>
    <p:extLst>
      <p:ext uri="{BB962C8B-B14F-4D97-AF65-F5344CB8AC3E}">
        <p14:creationId xmlns:p14="http://schemas.microsoft.com/office/powerpoint/2010/main" val="218204366"/>
      </p:ext>
    </p:extLst>
  </p:cSld>
  <p:clrMapOvr>
    <a:masterClrMapping/>
  </p:clrMapOvr>
  <mc:AlternateContent xmlns:mc="http://schemas.openxmlformats.org/markup-compatibility/2006" xmlns:p14="http://schemas.microsoft.com/office/powerpoint/2010/main">
    <mc:Choice Requires="p14">
      <p:transition spd="slow" p14:dur="4000" advClick="0" advTm="5000">
        <p14:vortex dir="r"/>
      </p:transition>
    </mc:Choice>
    <mc:Fallback xmlns="">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BEBA8EAE-BF5A-486C-A8C5-ECC9F3942E4B}">
                <a14:imgProps xmlns:a14="http://schemas.microsoft.com/office/drawing/2010/main">
                  <a14:imgLayer r:embed="rId3">
                    <a14:imgEffect>
                      <a14:backgroundRemoval t="3683" b="98584" l="5379" r="89976">
                        <a14:foregroundMark x1="53056" y1="6799" x2="53056" y2="6799"/>
                        <a14:foregroundMark x1="50122" y1="16431" x2="50122" y2="16431"/>
                        <a14:foregroundMark x1="41565" y1="19830" x2="41565" y2="19830"/>
                        <a14:foregroundMark x1="35452" y1="28612" x2="35452" y2="28612"/>
                        <a14:foregroundMark x1="28117" y1="28612" x2="28117" y2="28612"/>
                        <a14:foregroundMark x1="20293" y1="27762" x2="20293" y2="27762"/>
                        <a14:foregroundMark x1="15892" y1="32578" x2="15892" y2="32578"/>
                        <a14:foregroundMark x1="15892" y1="40510" x2="15892" y2="40510"/>
                        <a14:foregroundMark x1="14914" y1="47592" x2="14914" y2="47592"/>
                        <a14:foregroundMark x1="17359" y1="50708" x2="17359" y2="50708"/>
                        <a14:foregroundMark x1="17848" y1="55241" x2="17848" y2="55241"/>
                        <a14:foregroundMark x1="11002" y1="58924" x2="11002" y2="58924"/>
                        <a14:foregroundMark x1="7579" y1="63173" x2="7579" y2="63173"/>
                        <a14:foregroundMark x1="6357" y1="67705" x2="6357" y2="67705"/>
                        <a14:foregroundMark x1="7090" y1="70822" x2="7090" y2="70822"/>
                        <a14:foregroundMark x1="7579" y1="75921" x2="7579" y2="75921"/>
                        <a14:foregroundMark x1="9291" y1="81303" x2="9291" y2="81303"/>
                        <a14:foregroundMark x1="12469" y1="83286" x2="12469" y2="83286"/>
                        <a14:foregroundMark x1="15648" y1="86119" x2="15648" y2="86119"/>
                        <a14:foregroundMark x1="18826" y1="87819" x2="18826" y2="87819"/>
                        <a14:foregroundMark x1="21760" y1="87819" x2="21760" y2="87819"/>
                        <a14:foregroundMark x1="23227" y1="92351" x2="25672" y2="92918"/>
                        <a14:foregroundMark x1="28117" y1="92918" x2="28117" y2="92918"/>
                        <a14:foregroundMark x1="31296" y1="94051" x2="31296" y2="94051"/>
                        <a14:foregroundMark x1="33741" y1="94901" x2="33741" y2="94901"/>
                        <a14:foregroundMark x1="36186" y1="96884" x2="36186" y2="96884"/>
                        <a14:foregroundMark x1="41565" y1="96034" x2="41565" y2="96034"/>
                        <a14:foregroundMark x1="44499" y1="94334" x2="44499" y2="94334"/>
                        <a14:foregroundMark x1="47677" y1="91501" x2="51589" y2="89518"/>
                        <a14:foregroundMark x1="53790" y1="87535" x2="53790" y2="87535"/>
                        <a14:foregroundMark x1="58924" y1="85269" x2="58924" y2="85269"/>
                        <a14:foregroundMark x1="63325" y1="82436" x2="63325" y2="82436"/>
                        <a14:foregroundMark x1="67482" y1="81586" x2="67482" y2="81586"/>
                        <a14:foregroundMark x1="72861" y1="79887" x2="72861" y2="79887"/>
                        <a14:foregroundMark x1="77995" y1="77904" x2="77995" y2="77904"/>
                        <a14:foregroundMark x1="83619" y1="76204" x2="83619" y2="76204"/>
                        <a14:foregroundMark x1="86308" y1="72521" x2="86308" y2="72521"/>
                        <a14:foregroundMark x1="85330" y1="69688" x2="85330" y2="69688"/>
                        <a14:foregroundMark x1="84352" y1="67989" x2="84352" y2="67989"/>
                        <a14:foregroundMark x1="84597" y1="63173" x2="84597" y2="63173"/>
                        <a14:foregroundMark x1="83619" y1="60623" x2="83619" y2="60623"/>
                        <a14:foregroundMark x1="82885" y1="57790" x2="82885" y2="57790"/>
                        <a14:foregroundMark x1="79707" y1="55807" x2="79707" y2="55807"/>
                        <a14:foregroundMark x1="75306" y1="55241" x2="75306" y2="55241"/>
                        <a14:foregroundMark x1="72616" y1="54108" x2="72616" y2="54108"/>
                        <a14:foregroundMark x1="71149" y1="50708" x2="71149" y2="50708"/>
                        <a14:foregroundMark x1="72127" y1="45042" x2="72127" y2="45042"/>
                        <a14:foregroundMark x1="73594" y1="39943" x2="73594" y2="39943"/>
                        <a14:foregroundMark x1="73594" y1="36261" x2="73594" y2="36261"/>
                        <a14:foregroundMark x1="76039" y1="31728" x2="76039" y2="31728"/>
                        <a14:foregroundMark x1="78973" y1="30878" x2="78973" y2="30878"/>
                        <a14:foregroundMark x1="81907" y1="32295" x2="81907" y2="32295"/>
                        <a14:foregroundMark x1="83619" y1="37677" x2="83619" y2="37677"/>
                        <a14:foregroundMark x1="86797" y1="39943" x2="86797" y2="39943"/>
                        <a14:foregroundMark x1="88509" y1="33144" x2="88509" y2="33144"/>
                        <a14:foregroundMark x1="86797" y1="31445" x2="86797" y2="31445"/>
                        <a14:foregroundMark x1="85330" y1="28612" x2="85330" y2="28612"/>
                        <a14:foregroundMark x1="83863" y1="25212" x2="83863" y2="25212"/>
                        <a14:foregroundMark x1="81418" y1="19830" x2="81418" y2="19830"/>
                        <a14:foregroundMark x1="77262" y1="16431" x2="77262" y2="16431"/>
                        <a14:foregroundMark x1="75061" y1="18130" x2="75061" y2="18130"/>
                        <a14:foregroundMark x1="74328" y1="22380" x2="74328" y2="22380"/>
                        <a14:foregroundMark x1="71883" y1="24929" x2="71883" y2="24929"/>
                        <a14:foregroundMark x1="68215" y1="28045" x2="68215" y2="28045"/>
                        <a14:foregroundMark x1="66504" y1="26062" x2="66504" y2="26062"/>
                        <a14:foregroundMark x1="64059" y1="21813" x2="64059" y2="21813"/>
                        <a14:foregroundMark x1="62347" y1="20680" x2="62347" y2="20680"/>
                        <a14:foregroundMark x1="62836" y1="18130" x2="62836" y2="18130"/>
                        <a14:foregroundMark x1="64303" y1="15864" x2="64303" y2="15864"/>
                        <a14:foregroundMark x1="64059" y1="11898" x2="64059" y2="11898"/>
                        <a14:foregroundMark x1="62592" y1="8782" x2="62592" y2="8782"/>
                        <a14:foregroundMark x1="60391" y1="6799" x2="60391" y2="6799"/>
                        <a14:foregroundMark x1="57946" y1="6232" x2="57946" y2="6232"/>
                        <a14:foregroundMark x1="23227" y1="89518" x2="23227" y2="89518"/>
                      </a14:backgroundRemoval>
                    </a14:imgEffect>
                  </a14:imgLayer>
                </a14:imgProps>
              </a:ext>
            </a:extLst>
          </a:blip>
          <a:stretch>
            <a:fillRect/>
          </a:stretch>
        </p:blipFill>
        <p:spPr>
          <a:xfrm>
            <a:off x="13854" y="3475250"/>
            <a:ext cx="3895725" cy="3362325"/>
          </a:xfrm>
          <a:prstGeom prst="rect">
            <a:avLst/>
          </a:prstGeom>
        </p:spPr>
      </p:pic>
      <p:sp>
        <p:nvSpPr>
          <p:cNvPr id="4" name="TextBox 3"/>
          <p:cNvSpPr txBox="1"/>
          <p:nvPr/>
        </p:nvSpPr>
        <p:spPr>
          <a:xfrm>
            <a:off x="3491880" y="188640"/>
            <a:ext cx="5400600" cy="6924973"/>
          </a:xfrm>
          <a:prstGeom prst="rect">
            <a:avLst/>
          </a:prstGeom>
          <a:noFill/>
        </p:spPr>
        <p:txBody>
          <a:bodyPr wrap="square" rtlCol="0">
            <a:spAutoFit/>
          </a:bodyPr>
          <a:lstStyle/>
          <a:p>
            <a:endParaRPr lang="en-IN" b="1" dirty="0" smtClean="0"/>
          </a:p>
          <a:p>
            <a:endParaRPr lang="en-IN" dirty="0"/>
          </a:p>
          <a:p>
            <a:endParaRPr lang="en-IN" dirty="0" smtClean="0"/>
          </a:p>
          <a:p>
            <a:endParaRPr lang="en-IN" dirty="0"/>
          </a:p>
          <a:p>
            <a:endParaRPr lang="en-IN" dirty="0" smtClean="0"/>
          </a:p>
          <a:p>
            <a:pPr algn="ctr"/>
            <a:r>
              <a:rPr lang="en-IN" sz="3200" b="1" i="1" dirty="0" err="1" smtClean="0">
                <a:solidFill>
                  <a:schemeClr val="accent5">
                    <a:lumMod val="50000"/>
                  </a:schemeClr>
                </a:solidFill>
                <a:latin typeface="Colonna MT" pitchFamily="82" charset="0"/>
              </a:rPr>
              <a:t>Vishing</a:t>
            </a:r>
            <a:r>
              <a:rPr lang="en-IN" sz="3200" b="1" i="1" dirty="0" smtClean="0">
                <a:solidFill>
                  <a:schemeClr val="accent5">
                    <a:lumMod val="50000"/>
                  </a:schemeClr>
                </a:solidFill>
                <a:latin typeface="Colonna MT" pitchFamily="82" charset="0"/>
              </a:rPr>
              <a:t> </a:t>
            </a:r>
            <a:r>
              <a:rPr lang="en-IN" sz="2400" b="1" i="1" dirty="0">
                <a:solidFill>
                  <a:schemeClr val="accent5">
                    <a:lumMod val="50000"/>
                  </a:schemeClr>
                </a:solidFill>
                <a:latin typeface="Colonna MT" pitchFamily="82" charset="0"/>
              </a:rPr>
              <a:t>is the criminal practice of using social engineering and Voice over IP (VoIP) to gain access to private personal and financial information from the public for the purpose of financial reward. The term is a combination of </a:t>
            </a:r>
            <a:r>
              <a:rPr lang="en-IN" sz="2400" b="1" i="1" dirty="0" smtClean="0">
                <a:solidFill>
                  <a:schemeClr val="accent5">
                    <a:lumMod val="50000"/>
                  </a:schemeClr>
                </a:solidFill>
                <a:latin typeface="Colonna MT" pitchFamily="82" charset="0"/>
              </a:rPr>
              <a:t>“Voice</a:t>
            </a:r>
            <a:r>
              <a:rPr lang="en-IN" sz="2400" b="1" i="1" dirty="0">
                <a:solidFill>
                  <a:schemeClr val="accent5">
                    <a:lumMod val="50000"/>
                  </a:schemeClr>
                </a:solidFill>
                <a:latin typeface="Colonna MT" pitchFamily="82" charset="0"/>
              </a:rPr>
              <a:t>" and phishing. </a:t>
            </a:r>
            <a:r>
              <a:rPr lang="en-IN" sz="3200" b="1" i="1" dirty="0" err="1">
                <a:solidFill>
                  <a:schemeClr val="accent5">
                    <a:lumMod val="50000"/>
                  </a:schemeClr>
                </a:solidFill>
                <a:latin typeface="Colonna MT" pitchFamily="82" charset="0"/>
              </a:rPr>
              <a:t>Vishing</a:t>
            </a:r>
            <a:r>
              <a:rPr lang="en-IN" sz="2400" b="1" i="1" dirty="0">
                <a:solidFill>
                  <a:schemeClr val="accent5">
                    <a:lumMod val="50000"/>
                  </a:schemeClr>
                </a:solidFill>
                <a:latin typeface="Colonna MT" pitchFamily="82" charset="0"/>
              </a:rPr>
              <a:t> exploits the public's trust in landline telephone services.</a:t>
            </a:r>
          </a:p>
          <a:p>
            <a:pPr algn="ctr"/>
            <a:r>
              <a:rPr lang="en-IN" sz="2400" b="1" i="1" dirty="0">
                <a:solidFill>
                  <a:schemeClr val="accent5">
                    <a:lumMod val="50000"/>
                  </a:schemeClr>
                </a:solidFill>
                <a:latin typeface="Colonna MT" pitchFamily="82" charset="0"/>
              </a:rPr>
              <a:t> </a:t>
            </a:r>
            <a:r>
              <a:rPr lang="en-IN" sz="3200" b="1" i="1" dirty="0" err="1" smtClean="0">
                <a:solidFill>
                  <a:schemeClr val="accent5">
                    <a:lumMod val="50000"/>
                  </a:schemeClr>
                </a:solidFill>
                <a:latin typeface="Colonna MT" pitchFamily="82" charset="0"/>
              </a:rPr>
              <a:t>Vishing</a:t>
            </a:r>
            <a:r>
              <a:rPr lang="en-IN" sz="2400" b="1" i="1" dirty="0" smtClean="0">
                <a:solidFill>
                  <a:schemeClr val="accent5">
                    <a:lumMod val="50000"/>
                  </a:schemeClr>
                </a:solidFill>
                <a:latin typeface="Colonna MT" pitchFamily="82" charset="0"/>
              </a:rPr>
              <a:t> </a:t>
            </a:r>
            <a:r>
              <a:rPr lang="en-IN" sz="2400" b="1" i="1" dirty="0">
                <a:solidFill>
                  <a:schemeClr val="accent5">
                    <a:lumMod val="50000"/>
                  </a:schemeClr>
                </a:solidFill>
                <a:latin typeface="Colonna MT" pitchFamily="82" charset="0"/>
              </a:rPr>
              <a:t>is typically used to steal credit card numbers or other information used in identity theft schemes from individuals.</a:t>
            </a:r>
          </a:p>
          <a:p>
            <a:endParaRPr lang="en-IN" dirty="0"/>
          </a:p>
        </p:txBody>
      </p:sp>
      <p:sp>
        <p:nvSpPr>
          <p:cNvPr id="5" name="TextBox 4"/>
          <p:cNvSpPr txBox="1"/>
          <p:nvPr/>
        </p:nvSpPr>
        <p:spPr>
          <a:xfrm>
            <a:off x="251520" y="188640"/>
            <a:ext cx="4176464" cy="1015663"/>
          </a:xfrm>
          <a:prstGeom prst="rect">
            <a:avLst/>
          </a:prstGeom>
          <a:noFill/>
        </p:spPr>
        <p:txBody>
          <a:bodyPr wrap="square" rtlCol="0">
            <a:spAutoFit/>
          </a:bodyPr>
          <a:lstStyle/>
          <a:p>
            <a:pPr algn="ctr"/>
            <a:r>
              <a:rPr lang="en-US" sz="6000" dirty="0" smtClean="0">
                <a:solidFill>
                  <a:schemeClr val="accent2">
                    <a:lumMod val="75000"/>
                  </a:schemeClr>
                </a:solidFill>
                <a:latin typeface="Colonna MT" pitchFamily="82" charset="0"/>
              </a:rPr>
              <a:t>VISHING</a:t>
            </a:r>
            <a:endParaRPr lang="en-IN" sz="6000" dirty="0">
              <a:solidFill>
                <a:schemeClr val="accent2">
                  <a:lumMod val="75000"/>
                </a:schemeClr>
              </a:solidFill>
              <a:latin typeface="Colonna MT" pitchFamily="82" charset="0"/>
            </a:endParaRPr>
          </a:p>
        </p:txBody>
      </p:sp>
    </p:spTree>
    <p:extLst>
      <p:ext uri="{BB962C8B-B14F-4D97-AF65-F5344CB8AC3E}">
        <p14:creationId xmlns:p14="http://schemas.microsoft.com/office/powerpoint/2010/main" val="29780387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725">
                                          <p:stCondLst>
                                            <p:cond delay="0"/>
                                          </p:stCondLst>
                                        </p:cTn>
                                        <p:tgtEl>
                                          <p:spTgt spid="3"/>
                                        </p:tgtEl>
                                      </p:cBhvr>
                                    </p:animEffect>
                                    <p:anim calcmode="lin" valueType="num">
                                      <p:cBhvr>
                                        <p:cTn id="16" dur="227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83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830" tmFilter="0, 0; 0.125,0.2665; 0.25,0.4; 0.375,0.465; 0.5,0.5;  0.625,0.535; 0.75,0.6; 0.875,0.7335; 1,1">
                                          <p:stCondLst>
                                            <p:cond delay="830"/>
                                          </p:stCondLst>
                                        </p:cTn>
                                        <p:tgtEl>
                                          <p:spTgt spid="3"/>
                                        </p:tgtEl>
                                        <p:attrNameLst>
                                          <p:attrName>ppt_y</p:attrName>
                                        </p:attrNameLst>
                                      </p:cBhvr>
                                      <p:tavLst>
                                        <p:tav tm="0" fmla="#ppt_y-sin(pi*$)/9">
                                          <p:val>
                                            <p:fltVal val="0"/>
                                          </p:val>
                                        </p:tav>
                                        <p:tav tm="100000">
                                          <p:val>
                                            <p:fltVal val="1"/>
                                          </p:val>
                                        </p:tav>
                                      </p:tavLst>
                                    </p:anim>
                                    <p:anim calcmode="lin" valueType="num">
                                      <p:cBhvr>
                                        <p:cTn id="19" dur="415" tmFilter="0, 0; 0.125,0.2665; 0.25,0.4; 0.375,0.465; 0.5,0.5;  0.625,0.535; 0.75,0.6; 0.875,0.7335; 1,1">
                                          <p:stCondLst>
                                            <p:cond delay="1655"/>
                                          </p:stCondLst>
                                        </p:cTn>
                                        <p:tgtEl>
                                          <p:spTgt spid="3"/>
                                        </p:tgtEl>
                                        <p:attrNameLst>
                                          <p:attrName>ppt_y</p:attrName>
                                        </p:attrNameLst>
                                      </p:cBhvr>
                                      <p:tavLst>
                                        <p:tav tm="0" fmla="#ppt_y-sin(pi*$)/27">
                                          <p:val>
                                            <p:fltVal val="0"/>
                                          </p:val>
                                        </p:tav>
                                        <p:tav tm="100000">
                                          <p:val>
                                            <p:fltVal val="1"/>
                                          </p:val>
                                        </p:tav>
                                      </p:tavLst>
                                    </p:anim>
                                    <p:anim calcmode="lin" valueType="num">
                                      <p:cBhvr>
                                        <p:cTn id="20" dur="205" tmFilter="0, 0; 0.125,0.2665; 0.25,0.4; 0.375,0.465; 0.5,0.5;  0.625,0.535; 0.75,0.6; 0.875,0.7335; 1,1">
                                          <p:stCondLst>
                                            <p:cond delay="2070"/>
                                          </p:stCondLst>
                                        </p:cTn>
                                        <p:tgtEl>
                                          <p:spTgt spid="3"/>
                                        </p:tgtEl>
                                        <p:attrNameLst>
                                          <p:attrName>ppt_y</p:attrName>
                                        </p:attrNameLst>
                                      </p:cBhvr>
                                      <p:tavLst>
                                        <p:tav tm="0" fmla="#ppt_y-sin(pi*$)/81">
                                          <p:val>
                                            <p:fltVal val="0"/>
                                          </p:val>
                                        </p:tav>
                                        <p:tav tm="100000">
                                          <p:val>
                                            <p:fltVal val="1"/>
                                          </p:val>
                                        </p:tav>
                                      </p:tavLst>
                                    </p:anim>
                                    <p:animScale>
                                      <p:cBhvr>
                                        <p:cTn id="21" dur="33">
                                          <p:stCondLst>
                                            <p:cond delay="812"/>
                                          </p:stCondLst>
                                        </p:cTn>
                                        <p:tgtEl>
                                          <p:spTgt spid="3"/>
                                        </p:tgtEl>
                                      </p:cBhvr>
                                      <p:to x="100000" y="60000"/>
                                    </p:animScale>
                                    <p:animScale>
                                      <p:cBhvr>
                                        <p:cTn id="22" dur="207" decel="50000">
                                          <p:stCondLst>
                                            <p:cond delay="845"/>
                                          </p:stCondLst>
                                        </p:cTn>
                                        <p:tgtEl>
                                          <p:spTgt spid="3"/>
                                        </p:tgtEl>
                                      </p:cBhvr>
                                      <p:to x="100000" y="100000"/>
                                    </p:animScale>
                                    <p:animScale>
                                      <p:cBhvr>
                                        <p:cTn id="23" dur="33">
                                          <p:stCondLst>
                                            <p:cond delay="1640"/>
                                          </p:stCondLst>
                                        </p:cTn>
                                        <p:tgtEl>
                                          <p:spTgt spid="3"/>
                                        </p:tgtEl>
                                      </p:cBhvr>
                                      <p:to x="100000" y="80000"/>
                                    </p:animScale>
                                    <p:animScale>
                                      <p:cBhvr>
                                        <p:cTn id="24" dur="207" decel="50000">
                                          <p:stCondLst>
                                            <p:cond delay="1673"/>
                                          </p:stCondLst>
                                        </p:cTn>
                                        <p:tgtEl>
                                          <p:spTgt spid="3"/>
                                        </p:tgtEl>
                                      </p:cBhvr>
                                      <p:to x="100000" y="100000"/>
                                    </p:animScale>
                                    <p:animScale>
                                      <p:cBhvr>
                                        <p:cTn id="25" dur="33">
                                          <p:stCondLst>
                                            <p:cond delay="2052"/>
                                          </p:stCondLst>
                                        </p:cTn>
                                        <p:tgtEl>
                                          <p:spTgt spid="3"/>
                                        </p:tgtEl>
                                      </p:cBhvr>
                                      <p:to x="100000" y="90000"/>
                                    </p:animScale>
                                    <p:animScale>
                                      <p:cBhvr>
                                        <p:cTn id="26" dur="207" decel="50000">
                                          <p:stCondLst>
                                            <p:cond delay="2085"/>
                                          </p:stCondLst>
                                        </p:cTn>
                                        <p:tgtEl>
                                          <p:spTgt spid="3"/>
                                        </p:tgtEl>
                                      </p:cBhvr>
                                      <p:to x="100000" y="100000"/>
                                    </p:animScale>
                                    <p:animScale>
                                      <p:cBhvr>
                                        <p:cTn id="27" dur="33">
                                          <p:stCondLst>
                                            <p:cond delay="2260"/>
                                          </p:stCondLst>
                                        </p:cTn>
                                        <p:tgtEl>
                                          <p:spTgt spid="3"/>
                                        </p:tgtEl>
                                      </p:cBhvr>
                                      <p:to x="100000" y="95000"/>
                                    </p:animScale>
                                    <p:animScale>
                                      <p:cBhvr>
                                        <p:cTn id="28" dur="207" decel="50000">
                                          <p:stCondLst>
                                            <p:cond delay="2293"/>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randombar(vertical)">
                                      <p:cBhvr>
                                        <p:cTn id="33" dur="1000"/>
                                        <p:tgtEl>
                                          <p:spTgt spid="4">
                                            <p:txEl>
                                              <p:pRg st="5" end="5"/>
                                            </p:txEl>
                                          </p:spTgt>
                                        </p:tgtEl>
                                      </p:cBhvr>
                                    </p:animEffect>
                                  </p:childTnLst>
                                </p:cTn>
                              </p:par>
                              <p:par>
                                <p:cTn id="34" presetID="14" presetClass="entr" presetSubtype="5"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randombar(vertical)">
                                      <p:cBhvr>
                                        <p:cTn id="36"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nigmasoftware.com/wp-content/themes/default/images/cybercrime-top-20-countries-pie-chart.jpg"/>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331640" y="543000"/>
            <a:ext cx="6480720" cy="4470176"/>
          </a:xfrm>
          <a:prstGeom prst="rect">
            <a:avLst/>
          </a:prstGeom>
          <a:noFill/>
          <a:ln>
            <a:noFill/>
          </a:ln>
        </p:spPr>
      </p:pic>
      <p:sp>
        <p:nvSpPr>
          <p:cNvPr id="3" name="TextBox 2"/>
          <p:cNvSpPr txBox="1"/>
          <p:nvPr/>
        </p:nvSpPr>
        <p:spPr>
          <a:xfrm>
            <a:off x="755576" y="5013176"/>
            <a:ext cx="7776864" cy="1661993"/>
          </a:xfrm>
          <a:prstGeom prst="rect">
            <a:avLst/>
          </a:prstGeom>
          <a:noFill/>
        </p:spPr>
        <p:txBody>
          <a:bodyPr wrap="square" rtlCol="0">
            <a:spAutoFit/>
          </a:bodyPr>
          <a:lstStyle/>
          <a:p>
            <a:endParaRPr lang="en-US" dirty="0" smtClean="0"/>
          </a:p>
          <a:p>
            <a:pPr algn="ctr"/>
            <a:r>
              <a:rPr lang="en-US" sz="2800" b="1" i="1" dirty="0" smtClean="0">
                <a:solidFill>
                  <a:srgbClr val="002060"/>
                </a:solidFill>
                <a:latin typeface="Colonna MT" pitchFamily="82" charset="0"/>
              </a:rPr>
              <a:t>India stands 11</a:t>
            </a:r>
            <a:r>
              <a:rPr lang="en-US" sz="2800" b="1" i="1" baseline="30000" dirty="0" smtClean="0">
                <a:solidFill>
                  <a:srgbClr val="002060"/>
                </a:solidFill>
                <a:latin typeface="Colonna MT" pitchFamily="82" charset="0"/>
              </a:rPr>
              <a:t>th</a:t>
            </a:r>
            <a:r>
              <a:rPr lang="en-US" sz="2800" b="1" i="1" dirty="0" smtClean="0">
                <a:solidFill>
                  <a:srgbClr val="002060"/>
                </a:solidFill>
                <a:latin typeface="Colonna MT" pitchFamily="82" charset="0"/>
              </a:rPr>
              <a:t>  in the ranking for Cyber Crime in the World, constituting 3% of the Global Cyber Crime. </a:t>
            </a:r>
            <a:endParaRPr lang="en-IN" sz="2800" b="1" i="1" dirty="0">
              <a:solidFill>
                <a:srgbClr val="002060"/>
              </a:solidFill>
              <a:latin typeface="Colonna MT" pitchFamily="82" charset="0"/>
            </a:endParaRPr>
          </a:p>
        </p:txBody>
      </p:sp>
    </p:spTree>
    <p:extLst>
      <p:ext uri="{BB962C8B-B14F-4D97-AF65-F5344CB8AC3E}">
        <p14:creationId xmlns:p14="http://schemas.microsoft.com/office/powerpoint/2010/main" val="196473952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ian-flag-1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7385"/>
            <a:ext cx="5400600" cy="604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923928" y="360827"/>
            <a:ext cx="5220072" cy="6309420"/>
          </a:xfrm>
          <a:prstGeom prst="rect">
            <a:avLst/>
          </a:prstGeom>
          <a:noFill/>
        </p:spPr>
        <p:txBody>
          <a:bodyPr wrap="square" rtlCol="0">
            <a:spAutoFit/>
          </a:bodyPr>
          <a:lstStyle/>
          <a:p>
            <a:endParaRPr lang="en-IN" b="1" dirty="0" smtClean="0"/>
          </a:p>
          <a:p>
            <a:pPr algn="ctr"/>
            <a:r>
              <a:rPr lang="en-IN" sz="3200" b="1" i="1" dirty="0" smtClean="0">
                <a:solidFill>
                  <a:schemeClr val="accent6"/>
                </a:solidFill>
                <a:latin typeface="Tempus Sans ITC" pitchFamily="82" charset="0"/>
              </a:rPr>
              <a:t>Indian</a:t>
            </a:r>
            <a:r>
              <a:rPr lang="en-IN" sz="3200" b="1" i="1" dirty="0" smtClean="0">
                <a:latin typeface="Tempus Sans ITC" pitchFamily="82" charset="0"/>
              </a:rPr>
              <a:t> </a:t>
            </a:r>
            <a:r>
              <a:rPr lang="en-IN" sz="3200" b="1" i="1" dirty="0">
                <a:solidFill>
                  <a:srgbClr val="0070C0"/>
                </a:solidFill>
                <a:latin typeface="Tempus Sans ITC" pitchFamily="82" charset="0"/>
              </a:rPr>
              <a:t>Crime</a:t>
            </a:r>
            <a:r>
              <a:rPr lang="en-IN" sz="3200" b="1" i="1" dirty="0">
                <a:latin typeface="Tempus Sans ITC" pitchFamily="82" charset="0"/>
              </a:rPr>
              <a:t> </a:t>
            </a:r>
            <a:r>
              <a:rPr lang="en-IN" sz="3200" b="1" i="1" dirty="0">
                <a:solidFill>
                  <a:srgbClr val="00B050"/>
                </a:solidFill>
                <a:latin typeface="Tempus Sans ITC" pitchFamily="82" charset="0"/>
              </a:rPr>
              <a:t>Scene</a:t>
            </a:r>
          </a:p>
          <a:p>
            <a:endParaRPr lang="en-IN" dirty="0" smtClean="0"/>
          </a:p>
          <a:p>
            <a:endParaRPr lang="en-IN" dirty="0"/>
          </a:p>
          <a:p>
            <a:pPr algn="r"/>
            <a:r>
              <a:rPr lang="en-IN" sz="2000" b="1" i="1" dirty="0" smtClean="0">
                <a:solidFill>
                  <a:schemeClr val="tx2">
                    <a:lumMod val="50000"/>
                  </a:schemeClr>
                </a:solidFill>
                <a:latin typeface="Footlight MT Light" pitchFamily="18" charset="0"/>
              </a:rPr>
              <a:t>                  The </a:t>
            </a:r>
            <a:r>
              <a:rPr lang="en-IN" sz="2000" b="1" i="1" dirty="0">
                <a:solidFill>
                  <a:schemeClr val="tx2">
                    <a:lumMod val="50000"/>
                  </a:schemeClr>
                </a:solidFill>
                <a:latin typeface="Footlight MT Light" pitchFamily="18" charset="0"/>
              </a:rPr>
              <a:t>m</a:t>
            </a:r>
            <a:r>
              <a:rPr lang="en-IN" sz="2000" b="1" i="1" dirty="0" smtClean="0">
                <a:solidFill>
                  <a:schemeClr val="tx2">
                    <a:lumMod val="50000"/>
                  </a:schemeClr>
                </a:solidFill>
                <a:latin typeface="Footlight MT Light" pitchFamily="18" charset="0"/>
              </a:rPr>
              <a:t>ajor </a:t>
            </a:r>
            <a:r>
              <a:rPr lang="en-IN" sz="2000" b="1" i="1" dirty="0">
                <a:solidFill>
                  <a:schemeClr val="tx2">
                    <a:lumMod val="50000"/>
                  </a:schemeClr>
                </a:solidFill>
                <a:latin typeface="Footlight MT Light" pitchFamily="18" charset="0"/>
              </a:rPr>
              <a:t>C</a:t>
            </a:r>
            <a:r>
              <a:rPr lang="en-IN" sz="2000" b="1" i="1" dirty="0" smtClean="0">
                <a:solidFill>
                  <a:schemeClr val="tx2">
                    <a:lumMod val="50000"/>
                  </a:schemeClr>
                </a:solidFill>
                <a:latin typeface="Footlight MT Light" pitchFamily="18" charset="0"/>
              </a:rPr>
              <a:t>yber </a:t>
            </a:r>
            <a:r>
              <a:rPr lang="en-IN" sz="2000" b="1" i="1" dirty="0">
                <a:solidFill>
                  <a:schemeClr val="tx2">
                    <a:lumMod val="50000"/>
                  </a:schemeClr>
                </a:solidFill>
                <a:latin typeface="Footlight MT Light" pitchFamily="18" charset="0"/>
              </a:rPr>
              <a:t>C</a:t>
            </a:r>
            <a:r>
              <a:rPr lang="en-IN" sz="2000" b="1" i="1" dirty="0" smtClean="0">
                <a:solidFill>
                  <a:schemeClr val="tx2">
                    <a:lumMod val="50000"/>
                  </a:schemeClr>
                </a:solidFill>
                <a:latin typeface="Footlight MT Light" pitchFamily="18" charset="0"/>
              </a:rPr>
              <a:t>rimes  </a:t>
            </a:r>
            <a:r>
              <a:rPr lang="en-IN" sz="2000" b="1" i="1" dirty="0">
                <a:solidFill>
                  <a:schemeClr val="tx2">
                    <a:lumMod val="50000"/>
                  </a:schemeClr>
                </a:solidFill>
                <a:latin typeface="Footlight MT Light" pitchFamily="18" charset="0"/>
              </a:rPr>
              <a:t>reported, in </a:t>
            </a:r>
            <a:r>
              <a:rPr lang="en-IN" sz="2000" b="1" i="1" dirty="0" smtClean="0">
                <a:solidFill>
                  <a:schemeClr val="tx2">
                    <a:lumMod val="50000"/>
                  </a:schemeClr>
                </a:solidFill>
                <a:latin typeface="Footlight MT Light" pitchFamily="18" charset="0"/>
              </a:rPr>
              <a:t>                                  India</a:t>
            </a:r>
            <a:r>
              <a:rPr lang="en-IN" sz="2000" b="1" i="1" dirty="0">
                <a:solidFill>
                  <a:schemeClr val="tx2">
                    <a:lumMod val="50000"/>
                  </a:schemeClr>
                </a:solidFill>
                <a:latin typeface="Footlight MT Light" pitchFamily="18" charset="0"/>
              </a:rPr>
              <a:t>, are </a:t>
            </a:r>
            <a:r>
              <a:rPr lang="en-IN" sz="2000" b="1" i="1" dirty="0" smtClean="0">
                <a:solidFill>
                  <a:schemeClr val="tx2">
                    <a:lumMod val="50000"/>
                  </a:schemeClr>
                </a:solidFill>
                <a:latin typeface="Footlight MT Light" pitchFamily="18" charset="0"/>
              </a:rPr>
              <a:t>Denial </a:t>
            </a:r>
            <a:r>
              <a:rPr lang="en-IN" sz="2000" b="1" i="1" dirty="0">
                <a:solidFill>
                  <a:schemeClr val="tx2">
                    <a:lumMod val="50000"/>
                  </a:schemeClr>
                </a:solidFill>
                <a:latin typeface="Footlight MT Light" pitchFamily="18" charset="0"/>
              </a:rPr>
              <a:t>of S</a:t>
            </a:r>
            <a:r>
              <a:rPr lang="en-IN" sz="2000" b="1" i="1" dirty="0" smtClean="0">
                <a:solidFill>
                  <a:schemeClr val="tx2">
                    <a:lumMod val="50000"/>
                  </a:schemeClr>
                </a:solidFill>
                <a:latin typeface="Footlight MT Light" pitchFamily="18" charset="0"/>
              </a:rPr>
              <a:t>ervices</a:t>
            </a:r>
            <a:r>
              <a:rPr lang="en-IN" sz="2000" b="1" i="1" dirty="0">
                <a:solidFill>
                  <a:schemeClr val="tx2">
                    <a:lumMod val="50000"/>
                  </a:schemeClr>
                </a:solidFill>
                <a:latin typeface="Footlight MT Light" pitchFamily="18" charset="0"/>
              </a:rPr>
              <a:t>, </a:t>
            </a:r>
            <a:r>
              <a:rPr lang="en-IN" sz="2000" b="1" i="1" dirty="0" smtClean="0">
                <a:solidFill>
                  <a:schemeClr val="tx2">
                    <a:lumMod val="50000"/>
                  </a:schemeClr>
                </a:solidFill>
                <a:latin typeface="Footlight MT Light" pitchFamily="18" charset="0"/>
              </a:rPr>
              <a:t>Defacement </a:t>
            </a:r>
            <a:r>
              <a:rPr lang="en-IN" sz="2000" b="1" i="1" dirty="0">
                <a:solidFill>
                  <a:schemeClr val="tx2">
                    <a:lumMod val="50000"/>
                  </a:schemeClr>
                </a:solidFill>
                <a:latin typeface="Footlight MT Light" pitchFamily="18" charset="0"/>
              </a:rPr>
              <a:t>of </a:t>
            </a:r>
            <a:r>
              <a:rPr lang="en-IN" sz="2000" b="1" i="1" dirty="0" smtClean="0">
                <a:solidFill>
                  <a:schemeClr val="tx2">
                    <a:lumMod val="50000"/>
                  </a:schemeClr>
                </a:solidFill>
                <a:latin typeface="Footlight MT Light" pitchFamily="18" charset="0"/>
              </a:rPr>
              <a:t>Websites</a:t>
            </a:r>
            <a:r>
              <a:rPr lang="en-IN" sz="2000" b="1" i="1" dirty="0">
                <a:solidFill>
                  <a:schemeClr val="tx2">
                    <a:lumMod val="50000"/>
                  </a:schemeClr>
                </a:solidFill>
                <a:latin typeface="Footlight MT Light" pitchFamily="18" charset="0"/>
              </a:rPr>
              <a:t>, </a:t>
            </a:r>
            <a:r>
              <a:rPr lang="en-IN" sz="2000" b="1" i="1" dirty="0" smtClean="0">
                <a:solidFill>
                  <a:schemeClr val="tx2">
                    <a:lumMod val="50000"/>
                  </a:schemeClr>
                </a:solidFill>
                <a:latin typeface="Footlight MT Light" pitchFamily="18" charset="0"/>
              </a:rPr>
              <a:t>Spam, </a:t>
            </a:r>
            <a:r>
              <a:rPr lang="en-IN" sz="2000" b="1" i="1" dirty="0">
                <a:solidFill>
                  <a:schemeClr val="tx2">
                    <a:lumMod val="50000"/>
                  </a:schemeClr>
                </a:solidFill>
                <a:latin typeface="Footlight MT Light" pitchFamily="18" charset="0"/>
              </a:rPr>
              <a:t>C</a:t>
            </a:r>
            <a:r>
              <a:rPr lang="en-IN" sz="2000" b="1" i="1" dirty="0" smtClean="0">
                <a:solidFill>
                  <a:schemeClr val="tx2">
                    <a:lumMod val="50000"/>
                  </a:schemeClr>
                </a:solidFill>
                <a:latin typeface="Footlight MT Light" pitchFamily="18" charset="0"/>
              </a:rPr>
              <a:t>omputer </a:t>
            </a:r>
            <a:r>
              <a:rPr lang="en-IN" sz="2000" b="1" i="1" dirty="0">
                <a:solidFill>
                  <a:schemeClr val="tx2">
                    <a:lumMod val="50000"/>
                  </a:schemeClr>
                </a:solidFill>
                <a:latin typeface="Footlight MT Light" pitchFamily="18" charset="0"/>
              </a:rPr>
              <a:t>V</a:t>
            </a:r>
            <a:r>
              <a:rPr lang="en-IN" sz="2000" b="1" i="1" dirty="0" smtClean="0">
                <a:solidFill>
                  <a:schemeClr val="tx2">
                    <a:lumMod val="50000"/>
                  </a:schemeClr>
                </a:solidFill>
                <a:latin typeface="Footlight MT Light" pitchFamily="18" charset="0"/>
              </a:rPr>
              <a:t>irus </a:t>
            </a:r>
            <a:r>
              <a:rPr lang="en-IN" sz="2000" b="1" i="1" dirty="0">
                <a:solidFill>
                  <a:schemeClr val="tx2">
                    <a:lumMod val="50000"/>
                  </a:schemeClr>
                </a:solidFill>
                <a:latin typeface="Footlight MT Light" pitchFamily="18" charset="0"/>
              </a:rPr>
              <a:t>and </a:t>
            </a:r>
            <a:r>
              <a:rPr lang="en-IN" sz="2000" b="1" i="1" dirty="0" smtClean="0">
                <a:solidFill>
                  <a:schemeClr val="tx2">
                    <a:lumMod val="50000"/>
                  </a:schemeClr>
                </a:solidFill>
                <a:latin typeface="Footlight MT Light" pitchFamily="18" charset="0"/>
              </a:rPr>
              <a:t>Worms</a:t>
            </a:r>
            <a:r>
              <a:rPr lang="en-IN" sz="2000" b="1" i="1" dirty="0">
                <a:solidFill>
                  <a:schemeClr val="tx2">
                    <a:lumMod val="50000"/>
                  </a:schemeClr>
                </a:solidFill>
                <a:latin typeface="Footlight MT Light" pitchFamily="18" charset="0"/>
              </a:rPr>
              <a:t>,  </a:t>
            </a:r>
            <a:r>
              <a:rPr lang="en-IN" sz="2000" b="1" i="1" dirty="0" smtClean="0">
                <a:solidFill>
                  <a:schemeClr val="tx2">
                    <a:lumMod val="50000"/>
                  </a:schemeClr>
                </a:solidFill>
                <a:latin typeface="Footlight MT Light" pitchFamily="18" charset="0"/>
              </a:rPr>
              <a:t>Pornography</a:t>
            </a:r>
            <a:r>
              <a:rPr lang="en-IN" sz="2000" b="1" i="1" dirty="0">
                <a:solidFill>
                  <a:schemeClr val="tx2">
                    <a:lumMod val="50000"/>
                  </a:schemeClr>
                </a:solidFill>
                <a:latin typeface="Footlight MT Light" pitchFamily="18" charset="0"/>
              </a:rPr>
              <a:t>, </a:t>
            </a:r>
            <a:r>
              <a:rPr lang="en-IN" sz="2000" b="1" i="1" dirty="0" smtClean="0">
                <a:solidFill>
                  <a:schemeClr val="tx2">
                    <a:lumMod val="50000"/>
                  </a:schemeClr>
                </a:solidFill>
                <a:latin typeface="Footlight MT Light" pitchFamily="18" charset="0"/>
              </a:rPr>
              <a:t>Cyber </a:t>
            </a:r>
            <a:r>
              <a:rPr lang="en-IN" sz="2000" b="1" i="1" dirty="0">
                <a:solidFill>
                  <a:schemeClr val="tx2">
                    <a:lumMod val="50000"/>
                  </a:schemeClr>
                </a:solidFill>
                <a:latin typeface="Footlight MT Light" pitchFamily="18" charset="0"/>
              </a:rPr>
              <a:t>S</a:t>
            </a:r>
            <a:r>
              <a:rPr lang="en-IN" sz="2000" b="1" i="1" dirty="0" smtClean="0">
                <a:solidFill>
                  <a:schemeClr val="tx2">
                    <a:lumMod val="50000"/>
                  </a:schemeClr>
                </a:solidFill>
                <a:latin typeface="Footlight MT Light" pitchFamily="18" charset="0"/>
              </a:rPr>
              <a:t>quatting</a:t>
            </a:r>
            <a:r>
              <a:rPr lang="en-IN" sz="2000" b="1" i="1" dirty="0">
                <a:solidFill>
                  <a:schemeClr val="tx2">
                    <a:lumMod val="50000"/>
                  </a:schemeClr>
                </a:solidFill>
                <a:latin typeface="Footlight MT Light" pitchFamily="18" charset="0"/>
              </a:rPr>
              <a:t>, </a:t>
            </a:r>
            <a:r>
              <a:rPr lang="en-IN" sz="2000" b="1" i="1" dirty="0" smtClean="0">
                <a:solidFill>
                  <a:schemeClr val="tx2">
                    <a:lumMod val="50000"/>
                  </a:schemeClr>
                </a:solidFill>
                <a:latin typeface="Footlight MT Light" pitchFamily="18" charset="0"/>
              </a:rPr>
              <a:t>Cyber  Stalking </a:t>
            </a:r>
            <a:r>
              <a:rPr lang="en-IN" sz="2000" b="1" i="1" dirty="0">
                <a:solidFill>
                  <a:schemeClr val="tx2">
                    <a:lumMod val="50000"/>
                  </a:schemeClr>
                </a:solidFill>
                <a:latin typeface="Footlight MT Light" pitchFamily="18" charset="0"/>
              </a:rPr>
              <a:t>and </a:t>
            </a:r>
            <a:r>
              <a:rPr lang="en-IN" sz="2000" b="1" i="1" dirty="0" smtClean="0">
                <a:solidFill>
                  <a:schemeClr val="tx2">
                    <a:lumMod val="50000"/>
                  </a:schemeClr>
                </a:solidFill>
                <a:latin typeface="Footlight MT Light" pitchFamily="18" charset="0"/>
              </a:rPr>
              <a:t>Phishing</a:t>
            </a:r>
            <a:r>
              <a:rPr lang="en-IN" sz="2000" b="1" i="1" dirty="0">
                <a:solidFill>
                  <a:schemeClr val="tx2">
                    <a:lumMod val="50000"/>
                  </a:schemeClr>
                </a:solidFill>
                <a:latin typeface="Footlight MT Light" pitchFamily="18" charset="0"/>
              </a:rPr>
              <a:t>. </a:t>
            </a:r>
            <a:endParaRPr lang="en-IN" sz="2000" b="1" i="1" dirty="0" smtClean="0">
              <a:solidFill>
                <a:schemeClr val="tx2">
                  <a:lumMod val="50000"/>
                </a:schemeClr>
              </a:solidFill>
              <a:latin typeface="Footlight MT Light" pitchFamily="18" charset="0"/>
            </a:endParaRPr>
          </a:p>
          <a:p>
            <a:pPr algn="r"/>
            <a:r>
              <a:rPr lang="en-IN" sz="2000" b="1" i="1" dirty="0" smtClean="0">
                <a:solidFill>
                  <a:schemeClr val="tx2">
                    <a:lumMod val="50000"/>
                  </a:schemeClr>
                </a:solidFill>
                <a:latin typeface="Footlight MT Light" pitchFamily="18" charset="0"/>
              </a:rPr>
              <a:t>Given </a:t>
            </a:r>
            <a:r>
              <a:rPr lang="en-IN" sz="2000" b="1" i="1" dirty="0">
                <a:solidFill>
                  <a:schemeClr val="tx2">
                    <a:lumMod val="50000"/>
                  </a:schemeClr>
                </a:solidFill>
                <a:latin typeface="Footlight MT Light" pitchFamily="18" charset="0"/>
              </a:rPr>
              <a:t>the fact that nearly </a:t>
            </a:r>
            <a:r>
              <a:rPr lang="en-IN" sz="2000" b="1" i="1" dirty="0" smtClean="0">
                <a:solidFill>
                  <a:schemeClr val="tx2">
                    <a:lumMod val="50000"/>
                  </a:schemeClr>
                </a:solidFill>
                <a:latin typeface="Footlight MT Light" pitchFamily="18" charset="0"/>
              </a:rPr>
              <a:t>$ </a:t>
            </a:r>
            <a:r>
              <a:rPr lang="en-IN" sz="2000" b="1" i="1" dirty="0">
                <a:solidFill>
                  <a:schemeClr val="tx2">
                    <a:lumMod val="50000"/>
                  </a:schemeClr>
                </a:solidFill>
                <a:latin typeface="Footlight MT Light" pitchFamily="18" charset="0"/>
              </a:rPr>
              <a:t>120 </a:t>
            </a:r>
            <a:r>
              <a:rPr lang="en-IN" sz="2000" b="1" i="1" dirty="0" smtClean="0">
                <a:solidFill>
                  <a:schemeClr val="tx2">
                    <a:lumMod val="50000"/>
                  </a:schemeClr>
                </a:solidFill>
                <a:latin typeface="Footlight MT Light" pitchFamily="18" charset="0"/>
              </a:rPr>
              <a:t> million     worth </a:t>
            </a:r>
            <a:r>
              <a:rPr lang="en-IN" sz="2000" b="1" i="1" dirty="0">
                <a:solidFill>
                  <a:schemeClr val="tx2">
                    <a:lumMod val="50000"/>
                  </a:schemeClr>
                </a:solidFill>
                <a:latin typeface="Footlight MT Light" pitchFamily="18" charset="0"/>
              </a:rPr>
              <a:t>of </a:t>
            </a:r>
            <a:r>
              <a:rPr lang="en-IN" sz="2000" b="1" i="1" dirty="0" smtClean="0">
                <a:solidFill>
                  <a:schemeClr val="tx2">
                    <a:lumMod val="50000"/>
                  </a:schemeClr>
                </a:solidFill>
                <a:latin typeface="Footlight MT Light" pitchFamily="18" charset="0"/>
              </a:rPr>
              <a:t>Mobiles </a:t>
            </a:r>
            <a:r>
              <a:rPr lang="en-IN" sz="2000" b="1" i="1" dirty="0">
                <a:solidFill>
                  <a:schemeClr val="tx2">
                    <a:lumMod val="50000"/>
                  </a:schemeClr>
                </a:solidFill>
                <a:latin typeface="Footlight MT Light" pitchFamily="18" charset="0"/>
              </a:rPr>
              <a:t>are being lost or stolen in the country every year, the users have to protect </a:t>
            </a:r>
            <a:r>
              <a:rPr lang="en-IN" sz="2000" b="1" i="1" dirty="0" smtClean="0">
                <a:solidFill>
                  <a:schemeClr val="tx2">
                    <a:lumMod val="50000"/>
                  </a:schemeClr>
                </a:solidFill>
                <a:latin typeface="Footlight MT Light" pitchFamily="18" charset="0"/>
              </a:rPr>
              <a:t>Information</a:t>
            </a:r>
            <a:r>
              <a:rPr lang="en-IN" sz="2000" b="1" i="1" dirty="0">
                <a:solidFill>
                  <a:schemeClr val="tx2">
                    <a:lumMod val="50000"/>
                  </a:schemeClr>
                </a:solidFill>
                <a:latin typeface="Footlight MT Light" pitchFamily="18" charset="0"/>
              </a:rPr>
              <a:t>,  </a:t>
            </a:r>
            <a:r>
              <a:rPr lang="en-IN" sz="2000" b="1" i="1" dirty="0" smtClean="0">
                <a:solidFill>
                  <a:schemeClr val="tx2">
                    <a:lumMod val="50000"/>
                  </a:schemeClr>
                </a:solidFill>
                <a:latin typeface="Footlight MT Light" pitchFamily="18" charset="0"/>
              </a:rPr>
              <a:t>Contact </a:t>
            </a:r>
            <a:r>
              <a:rPr lang="en-IN" sz="2000" b="1" i="1" dirty="0">
                <a:solidFill>
                  <a:schemeClr val="tx2">
                    <a:lumMod val="50000"/>
                  </a:schemeClr>
                </a:solidFill>
                <a:latin typeface="Footlight MT Light" pitchFamily="18" charset="0"/>
              </a:rPr>
              <a:t>details and </a:t>
            </a:r>
            <a:r>
              <a:rPr lang="en-IN" sz="2000" b="1" i="1" dirty="0" smtClean="0">
                <a:solidFill>
                  <a:schemeClr val="tx2">
                    <a:lumMod val="50000"/>
                  </a:schemeClr>
                </a:solidFill>
                <a:latin typeface="Footlight MT Light" pitchFamily="18" charset="0"/>
              </a:rPr>
              <a:t>Telephone  </a:t>
            </a:r>
            <a:r>
              <a:rPr lang="en-IN" sz="2000" b="1" i="1" dirty="0">
                <a:solidFill>
                  <a:schemeClr val="tx2">
                    <a:lumMod val="50000"/>
                  </a:schemeClr>
                </a:solidFill>
                <a:latin typeface="Footlight MT Light" pitchFamily="18" charset="0"/>
              </a:rPr>
              <a:t>numbers as these could be misused.  Nearly 69 per cent of information theft is carried out by current and ex-employees and 31 per cent by hackers. India has to go a long way in protecting the vital information. </a:t>
            </a:r>
            <a:endParaRPr lang="en-IN" sz="2000" b="1" i="1" dirty="0" smtClean="0">
              <a:solidFill>
                <a:schemeClr val="tx2">
                  <a:lumMod val="50000"/>
                </a:schemeClr>
              </a:solidFill>
              <a:latin typeface="Footlight MT Light" pitchFamily="18" charset="0"/>
            </a:endParaRPr>
          </a:p>
          <a:p>
            <a:pPr algn="r"/>
            <a:r>
              <a:rPr lang="en-IN" sz="2000" b="1" i="1" dirty="0" smtClean="0">
                <a:solidFill>
                  <a:schemeClr val="tx2">
                    <a:lumMod val="50000"/>
                  </a:schemeClr>
                </a:solidFill>
                <a:latin typeface="Footlight MT Light" pitchFamily="18" charset="0"/>
              </a:rPr>
              <a:t>[</a:t>
            </a:r>
            <a:r>
              <a:rPr lang="en-IN" sz="2000" b="1" i="1" dirty="0">
                <a:solidFill>
                  <a:schemeClr val="tx2">
                    <a:lumMod val="50000"/>
                  </a:schemeClr>
                </a:solidFill>
                <a:latin typeface="Footlight MT Light" pitchFamily="18" charset="0"/>
              </a:rPr>
              <a:t>3 The Hindu, Saturday, Oct 27, 2007].</a:t>
            </a:r>
          </a:p>
          <a:p>
            <a:pPr algn="r"/>
            <a:endParaRPr lang="en-IN" dirty="0"/>
          </a:p>
        </p:txBody>
      </p:sp>
    </p:spTree>
    <p:extLst>
      <p:ext uri="{BB962C8B-B14F-4D97-AF65-F5344CB8AC3E}">
        <p14:creationId xmlns:p14="http://schemas.microsoft.com/office/powerpoint/2010/main" val="35684533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4" end="4"/>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5" end="5"/>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solidFill>
            <a:schemeClr val="accent5">
              <a:lumMod val="40000"/>
              <a:lumOff val="6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IN" dirty="0"/>
          </a:p>
        </p:txBody>
      </p:sp>
      <p:pic>
        <p:nvPicPr>
          <p:cNvPr id="5" name="Picture 4" descr="facebook-connection-map-india_thum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 y="-1"/>
            <a:ext cx="9141453" cy="704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637" y="0"/>
            <a:ext cx="4570726" cy="1015663"/>
          </a:xfrm>
          <a:prstGeom prst="rect">
            <a:avLst/>
          </a:prstGeom>
          <a:noFill/>
        </p:spPr>
        <p:txBody>
          <a:bodyPr wrap="square" rtlCol="0">
            <a:spAutoFit/>
          </a:bodyPr>
          <a:lstStyle/>
          <a:p>
            <a:pPr algn="ctr"/>
            <a:r>
              <a:rPr lang="en-US" sz="6000" dirty="0" smtClean="0">
                <a:solidFill>
                  <a:schemeClr val="accent6">
                    <a:lumMod val="40000"/>
                    <a:lumOff val="60000"/>
                  </a:schemeClr>
                </a:solidFill>
              </a:rPr>
              <a:t>Why India?</a:t>
            </a:r>
            <a:endParaRPr lang="en-IN" sz="6000" dirty="0">
              <a:solidFill>
                <a:schemeClr val="accent6">
                  <a:lumMod val="40000"/>
                  <a:lumOff val="60000"/>
                </a:schemeClr>
              </a:solidFill>
            </a:endParaRPr>
          </a:p>
        </p:txBody>
      </p:sp>
      <p:graphicFrame>
        <p:nvGraphicFramePr>
          <p:cNvPr id="2" name="Diagram 1"/>
          <p:cNvGraphicFramePr/>
          <p:nvPr>
            <p:extLst>
              <p:ext uri="{D42A27DB-BD31-4B8C-83A1-F6EECF244321}">
                <p14:modId xmlns:p14="http://schemas.microsoft.com/office/powerpoint/2010/main" val="3743920337"/>
              </p:ext>
            </p:extLst>
          </p:nvPr>
        </p:nvGraphicFramePr>
        <p:xfrm>
          <a:off x="179512" y="764704"/>
          <a:ext cx="4680520" cy="609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95720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ppt_w</p:attrName>
                                        </p:attrNameLst>
                                      </p:cBhvr>
                                      <p:tavLst>
                                        <p:tav tm="0" fmla="#ppt_w*sin(2.5*pi*$)">
                                          <p:val>
                                            <p:fltVal val="0"/>
                                          </p:val>
                                        </p:tav>
                                        <p:tav tm="100000">
                                          <p:val>
                                            <p:fltVal val="1"/>
                                          </p:val>
                                        </p:tav>
                                      </p:tavLst>
                                    </p:anim>
                                    <p:anim calcmode="lin" valueType="num">
                                      <p:cBhvr>
                                        <p:cTn id="9" dur="25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tnet-illustr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69" y="0"/>
            <a:ext cx="9144000" cy="386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1520" y="2420888"/>
            <a:ext cx="8712968" cy="4524315"/>
          </a:xfrm>
          <a:prstGeom prst="rect">
            <a:avLst/>
          </a:prstGeom>
          <a:noFill/>
        </p:spPr>
        <p:txBody>
          <a:bodyPr wrap="square" rtlCol="0">
            <a:spAutoFit/>
          </a:bodyPr>
          <a:lstStyle/>
          <a:p>
            <a:endParaRPr lang="en-US" sz="2400" b="1" i="1" dirty="0" smtClean="0">
              <a:solidFill>
                <a:schemeClr val="accent2">
                  <a:lumMod val="50000"/>
                </a:schemeClr>
              </a:solidFill>
            </a:endParaRPr>
          </a:p>
          <a:p>
            <a:pPr marL="342900" indent="-342900">
              <a:buFont typeface="Wingdings" pitchFamily="2" charset="2"/>
              <a:buChar char="q"/>
            </a:pPr>
            <a:r>
              <a:rPr lang="en-US" sz="2400" b="1" i="1" dirty="0" smtClean="0">
                <a:solidFill>
                  <a:schemeClr val="accent5">
                    <a:lumMod val="50000"/>
                  </a:schemeClr>
                </a:solidFill>
              </a:rPr>
              <a:t>The </a:t>
            </a:r>
            <a:r>
              <a:rPr lang="en-US" sz="2400" b="1" i="1" dirty="0">
                <a:solidFill>
                  <a:schemeClr val="accent5">
                    <a:lumMod val="50000"/>
                  </a:schemeClr>
                </a:solidFill>
              </a:rPr>
              <a:t>majority of cybercrimes are centered on forgery, fraud and P</a:t>
            </a:r>
            <a:r>
              <a:rPr lang="en-US" sz="2400" b="1" i="1" dirty="0" smtClean="0">
                <a:solidFill>
                  <a:schemeClr val="accent5">
                    <a:lumMod val="50000"/>
                  </a:schemeClr>
                </a:solidFill>
              </a:rPr>
              <a:t>hishing,</a:t>
            </a:r>
            <a:endParaRPr lang="en-US" sz="2400" b="1" i="1" dirty="0">
              <a:solidFill>
                <a:schemeClr val="accent5">
                  <a:lumMod val="50000"/>
                </a:schemeClr>
              </a:solidFill>
            </a:endParaRPr>
          </a:p>
          <a:p>
            <a:pPr marL="342900" indent="-342900">
              <a:buFont typeface="Wingdings" pitchFamily="2" charset="2"/>
              <a:buChar char="q"/>
            </a:pPr>
            <a:r>
              <a:rPr lang="en-US" sz="2400" b="1" i="1" dirty="0">
                <a:solidFill>
                  <a:schemeClr val="accent5">
                    <a:lumMod val="50000"/>
                  </a:schemeClr>
                </a:solidFill>
              </a:rPr>
              <a:t>India is the third-most targeted country for </a:t>
            </a:r>
            <a:r>
              <a:rPr lang="en-US" sz="2400" b="1" i="1" dirty="0" smtClean="0">
                <a:solidFill>
                  <a:schemeClr val="accent5">
                    <a:lumMod val="50000"/>
                  </a:schemeClr>
                </a:solidFill>
              </a:rPr>
              <a:t>Phishing </a:t>
            </a:r>
            <a:r>
              <a:rPr lang="en-US" sz="2400" b="1" i="1" dirty="0">
                <a:solidFill>
                  <a:schemeClr val="accent5">
                    <a:lumMod val="50000"/>
                  </a:schemeClr>
                </a:solidFill>
              </a:rPr>
              <a:t>attacks after the US and the </a:t>
            </a:r>
            <a:r>
              <a:rPr lang="en-US" sz="2400" b="1" i="1" dirty="0" smtClean="0">
                <a:solidFill>
                  <a:schemeClr val="accent5">
                    <a:lumMod val="50000"/>
                  </a:schemeClr>
                </a:solidFill>
              </a:rPr>
              <a:t>UK,</a:t>
            </a:r>
            <a:endParaRPr lang="en-US" sz="2400" b="1" i="1" dirty="0">
              <a:solidFill>
                <a:schemeClr val="accent5">
                  <a:lumMod val="50000"/>
                </a:schemeClr>
              </a:solidFill>
            </a:endParaRPr>
          </a:p>
          <a:p>
            <a:pPr marL="342900" indent="-342900">
              <a:buFont typeface="Wingdings" pitchFamily="2" charset="2"/>
              <a:buChar char="q"/>
            </a:pPr>
            <a:r>
              <a:rPr lang="en-GB" sz="2400" b="1" i="1" dirty="0">
                <a:solidFill>
                  <a:schemeClr val="accent5">
                    <a:lumMod val="50000"/>
                  </a:schemeClr>
                </a:solidFill>
              </a:rPr>
              <a:t>Social networks as well as ecommerce sites are major </a:t>
            </a:r>
            <a:r>
              <a:rPr lang="en-GB" sz="2400" b="1" i="1" dirty="0" smtClean="0">
                <a:solidFill>
                  <a:schemeClr val="accent5">
                    <a:lumMod val="50000"/>
                  </a:schemeClr>
                </a:solidFill>
              </a:rPr>
              <a:t>targets,</a:t>
            </a:r>
            <a:endParaRPr lang="en-GB" sz="2400" b="1" i="1" dirty="0">
              <a:solidFill>
                <a:schemeClr val="accent5">
                  <a:lumMod val="50000"/>
                </a:schemeClr>
              </a:solidFill>
            </a:endParaRPr>
          </a:p>
          <a:p>
            <a:pPr marL="342900" indent="-342900">
              <a:buFont typeface="Wingdings" pitchFamily="2" charset="2"/>
              <a:buChar char="q"/>
            </a:pPr>
            <a:r>
              <a:rPr lang="en-US" sz="2400" b="1" i="1" dirty="0">
                <a:solidFill>
                  <a:schemeClr val="accent5">
                    <a:lumMod val="50000"/>
                  </a:schemeClr>
                </a:solidFill>
              </a:rPr>
              <a:t>6.9 million bot-infected systems in </a:t>
            </a:r>
            <a:r>
              <a:rPr lang="en-US" sz="2400" b="1" i="1" dirty="0" smtClean="0">
                <a:solidFill>
                  <a:schemeClr val="accent5">
                    <a:lumMod val="50000"/>
                  </a:schemeClr>
                </a:solidFill>
              </a:rPr>
              <a:t>2010,</a:t>
            </a:r>
            <a:endParaRPr lang="en-US" sz="2400" b="1" i="1" dirty="0">
              <a:solidFill>
                <a:schemeClr val="accent5">
                  <a:lumMod val="50000"/>
                </a:schemeClr>
              </a:solidFill>
            </a:endParaRPr>
          </a:p>
          <a:p>
            <a:pPr marL="342900" indent="-342900">
              <a:buFont typeface="Wingdings" pitchFamily="2" charset="2"/>
              <a:buChar char="q"/>
            </a:pPr>
            <a:r>
              <a:rPr lang="en-US" sz="2400" b="1" i="1" dirty="0">
                <a:solidFill>
                  <a:schemeClr val="accent5">
                    <a:lumMod val="50000"/>
                  </a:schemeClr>
                </a:solidFill>
              </a:rPr>
              <a:t>14,348 website defacements in </a:t>
            </a:r>
            <a:r>
              <a:rPr lang="en-US" sz="2400" b="1" i="1" dirty="0" smtClean="0">
                <a:solidFill>
                  <a:schemeClr val="accent5">
                    <a:lumMod val="50000"/>
                  </a:schemeClr>
                </a:solidFill>
              </a:rPr>
              <a:t>2010,</a:t>
            </a:r>
            <a:endParaRPr lang="en-US" sz="2400" b="1" i="1" dirty="0">
              <a:solidFill>
                <a:schemeClr val="accent5">
                  <a:lumMod val="50000"/>
                </a:schemeClr>
              </a:solidFill>
            </a:endParaRPr>
          </a:p>
          <a:p>
            <a:pPr marL="342900" indent="-342900">
              <a:buFont typeface="Wingdings" pitchFamily="2" charset="2"/>
              <a:buChar char="q"/>
            </a:pPr>
            <a:r>
              <a:rPr lang="en-US" sz="2400" b="1" i="1" dirty="0">
                <a:solidFill>
                  <a:schemeClr val="accent5">
                    <a:lumMod val="50000"/>
                  </a:schemeClr>
                </a:solidFill>
              </a:rPr>
              <a:t>6,850 .in and 4,150 .com domains were defaced during </a:t>
            </a:r>
            <a:r>
              <a:rPr lang="en-US" sz="2400" b="1" i="1" dirty="0" smtClean="0">
                <a:solidFill>
                  <a:schemeClr val="accent5">
                    <a:lumMod val="50000"/>
                  </a:schemeClr>
                </a:solidFill>
              </a:rPr>
              <a:t>2011,</a:t>
            </a:r>
            <a:endParaRPr lang="en-US" sz="2400" b="1" i="1" dirty="0">
              <a:solidFill>
                <a:schemeClr val="accent5">
                  <a:lumMod val="50000"/>
                </a:schemeClr>
              </a:solidFill>
            </a:endParaRPr>
          </a:p>
          <a:p>
            <a:pPr marL="342900" indent="-342900">
              <a:buFont typeface="Wingdings" pitchFamily="2" charset="2"/>
              <a:buChar char="q"/>
            </a:pPr>
            <a:r>
              <a:rPr lang="en-GB" sz="2400" b="1" i="1" dirty="0">
                <a:solidFill>
                  <a:schemeClr val="accent5">
                    <a:lumMod val="50000"/>
                  </a:schemeClr>
                </a:solidFill>
              </a:rPr>
              <a:t>15,000 sites hacked in </a:t>
            </a:r>
            <a:r>
              <a:rPr lang="en-GB" sz="2400" b="1" i="1" dirty="0" smtClean="0">
                <a:solidFill>
                  <a:schemeClr val="accent5">
                    <a:lumMod val="50000"/>
                  </a:schemeClr>
                </a:solidFill>
              </a:rPr>
              <a:t>2011,</a:t>
            </a:r>
            <a:endParaRPr lang="en-GB" sz="2400" b="1" i="1" dirty="0">
              <a:solidFill>
                <a:schemeClr val="accent5">
                  <a:lumMod val="50000"/>
                </a:schemeClr>
              </a:solidFill>
            </a:endParaRPr>
          </a:p>
          <a:p>
            <a:pPr marL="342900" indent="-342900">
              <a:buFont typeface="Wingdings" pitchFamily="2" charset="2"/>
              <a:buChar char="q"/>
            </a:pPr>
            <a:r>
              <a:rPr lang="en-US" sz="2400" b="1" i="1" dirty="0">
                <a:solidFill>
                  <a:schemeClr val="accent5">
                    <a:lumMod val="50000"/>
                  </a:schemeClr>
                </a:solidFill>
              </a:rPr>
              <a:t>India is the number 1 country in the world for generating </a:t>
            </a:r>
            <a:r>
              <a:rPr lang="en-US" sz="2400" b="1" i="1" dirty="0" smtClean="0">
                <a:solidFill>
                  <a:schemeClr val="accent5">
                    <a:lumMod val="50000"/>
                  </a:schemeClr>
                </a:solidFill>
              </a:rPr>
              <a:t>spam. </a:t>
            </a:r>
            <a:endParaRPr lang="en-GB" sz="2400" b="1" i="1" dirty="0">
              <a:solidFill>
                <a:schemeClr val="accent5">
                  <a:lumMod val="50000"/>
                </a:schemeClr>
              </a:solidFill>
            </a:endParaRPr>
          </a:p>
          <a:p>
            <a:pPr marL="342900" indent="-342900">
              <a:buFont typeface="Wingdings" pitchFamily="2" charset="2"/>
              <a:buChar char="q"/>
            </a:pPr>
            <a:endParaRPr lang="en-IN" sz="2400" b="1" i="1" dirty="0">
              <a:solidFill>
                <a:schemeClr val="accent2">
                  <a:lumMod val="50000"/>
                </a:schemeClr>
              </a:solidFill>
            </a:endParaRPr>
          </a:p>
        </p:txBody>
      </p:sp>
      <p:sp>
        <p:nvSpPr>
          <p:cNvPr id="4" name="TextBox 3"/>
          <p:cNvSpPr txBox="1"/>
          <p:nvPr/>
        </p:nvSpPr>
        <p:spPr>
          <a:xfrm>
            <a:off x="0" y="0"/>
            <a:ext cx="9144000" cy="769441"/>
          </a:xfrm>
          <a:prstGeom prst="rect">
            <a:avLst/>
          </a:prstGeom>
          <a:noFill/>
        </p:spPr>
        <p:txBody>
          <a:bodyPr wrap="square" rtlCol="0">
            <a:spAutoFit/>
          </a:bodyPr>
          <a:lstStyle/>
          <a:p>
            <a:r>
              <a:rPr lang="en-US" sz="2800" b="1" i="1" dirty="0" smtClean="0">
                <a:solidFill>
                  <a:schemeClr val="accent2">
                    <a:lumMod val="75000"/>
                  </a:schemeClr>
                </a:solidFill>
                <a:latin typeface="Gabriola" pitchFamily="82" charset="0"/>
              </a:rPr>
              <a:t>                      </a:t>
            </a:r>
            <a:r>
              <a:rPr lang="en-US" sz="4400" b="1" i="1" dirty="0" smtClean="0">
                <a:solidFill>
                  <a:schemeClr val="accent2">
                    <a:lumMod val="75000"/>
                  </a:schemeClr>
                </a:solidFill>
                <a:latin typeface="Gabriola" pitchFamily="82" charset="0"/>
              </a:rPr>
              <a:t>Cyber Crime                     In India</a:t>
            </a:r>
            <a:endParaRPr lang="en-IN" sz="4400" b="1" i="1" dirty="0">
              <a:solidFill>
                <a:schemeClr val="accent2">
                  <a:lumMod val="75000"/>
                </a:schemeClr>
              </a:solidFill>
              <a:latin typeface="Gabriola" pitchFamily="82" charset="0"/>
            </a:endParaRPr>
          </a:p>
        </p:txBody>
      </p:sp>
    </p:spTree>
    <p:extLst>
      <p:ext uri="{BB962C8B-B14F-4D97-AF65-F5344CB8AC3E}">
        <p14:creationId xmlns:p14="http://schemas.microsoft.com/office/powerpoint/2010/main" val="77038546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750"/>
                                        <p:tgtEl>
                                          <p:spTgt spid="2"/>
                                        </p:tgtEl>
                                      </p:cBhvr>
                                    </p:animEffect>
                                    <p:anim calcmode="lin" valueType="num">
                                      <p:cBhvr>
                                        <p:cTn id="15" dur="1750" fill="hold"/>
                                        <p:tgtEl>
                                          <p:spTgt spid="2"/>
                                        </p:tgtEl>
                                        <p:attrNameLst>
                                          <p:attrName>ppt_x</p:attrName>
                                        </p:attrNameLst>
                                      </p:cBhvr>
                                      <p:tavLst>
                                        <p:tav tm="0">
                                          <p:val>
                                            <p:strVal val="#ppt_x"/>
                                          </p:val>
                                        </p:tav>
                                        <p:tav tm="100000">
                                          <p:val>
                                            <p:strVal val="#ppt_x"/>
                                          </p:val>
                                        </p:tav>
                                      </p:tavLst>
                                    </p:anim>
                                    <p:anim calcmode="lin" valueType="num">
                                      <p:cBhvr>
                                        <p:cTn id="16" dur="1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2000"/>
                                        <p:tgtEl>
                                          <p:spTgt spid="3">
                                            <p:txEl>
                                              <p:pRg st="3" end="3"/>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2000"/>
                                        <p:tgtEl>
                                          <p:spTgt spid="3">
                                            <p:txEl>
                                              <p:pRg st="4" end="4"/>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2000"/>
                                        <p:tgtEl>
                                          <p:spTgt spid="3">
                                            <p:txEl>
                                              <p:pRg st="5" end="5"/>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4" dur="2000"/>
                                        <p:tgtEl>
                                          <p:spTgt spid="3">
                                            <p:txEl>
                                              <p:pRg st="6" end="6"/>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0" dur="2000"/>
                                        <p:tgtEl>
                                          <p:spTgt spid="3">
                                            <p:txEl>
                                              <p:pRg st="7" end="7"/>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 y="116632"/>
            <a:ext cx="9143999" cy="7017306"/>
          </a:xfrm>
          <a:prstGeom prst="rect">
            <a:avLst/>
          </a:prstGeom>
          <a:noFill/>
        </p:spPr>
        <p:txBody>
          <a:bodyPr wrap="square" rtlCol="0">
            <a:spAutoFit/>
          </a:bodyPr>
          <a:lstStyle/>
          <a:p>
            <a:pPr algn="ctr"/>
            <a:r>
              <a:rPr lang="en-US" sz="4000" b="1" i="1" dirty="0" smtClean="0">
                <a:solidFill>
                  <a:schemeClr val="accent2">
                    <a:lumMod val="40000"/>
                    <a:lumOff val="60000"/>
                  </a:schemeClr>
                </a:solidFill>
                <a:latin typeface="Harlow Solid Italic" pitchFamily="82" charset="0"/>
              </a:rPr>
              <a:t>Cost Of Cyber Crime In India (2010)</a:t>
            </a:r>
          </a:p>
          <a:p>
            <a:pPr lvl="1"/>
            <a:endParaRPr lang="en-US" sz="2200" b="1" dirty="0" smtClean="0"/>
          </a:p>
          <a:p>
            <a:pPr lvl="1"/>
            <a:endParaRPr lang="en-US" sz="2200" b="1" dirty="0"/>
          </a:p>
          <a:p>
            <a:pPr lvl="1"/>
            <a:endParaRPr lang="en-US" sz="2200" b="1" dirty="0" smtClean="0"/>
          </a:p>
          <a:p>
            <a:pPr lvl="1"/>
            <a:endParaRPr lang="en-US" sz="2200" b="1" dirty="0"/>
          </a:p>
          <a:p>
            <a:pPr lvl="1"/>
            <a:endParaRPr lang="en-US" sz="2200" b="1" dirty="0" smtClean="0"/>
          </a:p>
          <a:p>
            <a:pPr marL="800100" lvl="1" indent="-342900">
              <a:buFont typeface="Wingdings" pitchFamily="2" charset="2"/>
              <a:buChar char="Ø"/>
            </a:pPr>
            <a:r>
              <a:rPr lang="en-US" sz="2400" b="1" i="1" dirty="0" smtClean="0">
                <a:solidFill>
                  <a:schemeClr val="accent5">
                    <a:lumMod val="40000"/>
                    <a:lumOff val="60000"/>
                  </a:schemeClr>
                </a:solidFill>
                <a:latin typeface="Consolas" pitchFamily="49" charset="0"/>
                <a:cs typeface="Consolas" pitchFamily="49" charset="0"/>
              </a:rPr>
              <a:t>29.9 </a:t>
            </a:r>
            <a:r>
              <a:rPr lang="en-US" sz="2400" b="1" i="1" dirty="0">
                <a:solidFill>
                  <a:schemeClr val="accent5">
                    <a:lumMod val="40000"/>
                    <a:lumOff val="60000"/>
                  </a:schemeClr>
                </a:solidFill>
                <a:latin typeface="Consolas" pitchFamily="49" charset="0"/>
                <a:cs typeface="Consolas" pitchFamily="49" charset="0"/>
              </a:rPr>
              <a:t>million people fell victim to </a:t>
            </a:r>
            <a:r>
              <a:rPr lang="en-US" sz="2400" b="1" i="1" dirty="0" smtClean="0">
                <a:solidFill>
                  <a:schemeClr val="accent5">
                    <a:lumMod val="40000"/>
                    <a:lumOff val="60000"/>
                  </a:schemeClr>
                </a:solidFill>
                <a:latin typeface="Consolas" pitchFamily="49" charset="0"/>
                <a:cs typeface="Consolas" pitchFamily="49" charset="0"/>
              </a:rPr>
              <a:t>cybercrime,</a:t>
            </a:r>
            <a:endParaRPr lang="en-US" sz="2400" b="1" i="1" dirty="0">
              <a:solidFill>
                <a:schemeClr val="accent5">
                  <a:lumMod val="40000"/>
                  <a:lumOff val="60000"/>
                </a:schemeClr>
              </a:solidFill>
              <a:latin typeface="Consolas" pitchFamily="49" charset="0"/>
              <a:cs typeface="Consolas" pitchFamily="49" charset="0"/>
            </a:endParaRPr>
          </a:p>
          <a:p>
            <a:pPr marL="800100" lvl="1" indent="-342900">
              <a:buFont typeface="Wingdings" pitchFamily="2" charset="2"/>
              <a:buChar char="Ø"/>
            </a:pPr>
            <a:r>
              <a:rPr lang="en-US" sz="2400" b="1" i="1" dirty="0">
                <a:solidFill>
                  <a:schemeClr val="accent5">
                    <a:lumMod val="40000"/>
                    <a:lumOff val="60000"/>
                  </a:schemeClr>
                </a:solidFill>
                <a:latin typeface="Consolas" pitchFamily="49" charset="0"/>
                <a:cs typeface="Consolas" pitchFamily="49" charset="0"/>
              </a:rPr>
              <a:t>$4 billion in direct financial </a:t>
            </a:r>
            <a:r>
              <a:rPr lang="en-US" sz="2400" b="1" i="1" dirty="0" smtClean="0">
                <a:solidFill>
                  <a:schemeClr val="accent5">
                    <a:lumMod val="40000"/>
                    <a:lumOff val="60000"/>
                  </a:schemeClr>
                </a:solidFill>
                <a:latin typeface="Consolas" pitchFamily="49" charset="0"/>
                <a:cs typeface="Consolas" pitchFamily="49" charset="0"/>
              </a:rPr>
              <a:t>losses, </a:t>
            </a:r>
            <a:endParaRPr lang="en-US" sz="2400" b="1" i="1" dirty="0">
              <a:solidFill>
                <a:schemeClr val="accent5">
                  <a:lumMod val="40000"/>
                  <a:lumOff val="60000"/>
                </a:schemeClr>
              </a:solidFill>
              <a:latin typeface="Consolas" pitchFamily="49" charset="0"/>
              <a:cs typeface="Consolas" pitchFamily="49" charset="0"/>
            </a:endParaRPr>
          </a:p>
          <a:p>
            <a:pPr marL="800100" lvl="1" indent="-342900">
              <a:buFont typeface="Wingdings" pitchFamily="2" charset="2"/>
              <a:buChar char="Ø"/>
            </a:pPr>
            <a:r>
              <a:rPr lang="en-US" sz="2400" b="1" i="1" dirty="0">
                <a:solidFill>
                  <a:schemeClr val="accent5">
                    <a:lumMod val="40000"/>
                    <a:lumOff val="60000"/>
                  </a:schemeClr>
                </a:solidFill>
                <a:latin typeface="Consolas" pitchFamily="49" charset="0"/>
                <a:cs typeface="Consolas" pitchFamily="49" charset="0"/>
              </a:rPr>
              <a:t>$3.6 billion in time spent resolving the </a:t>
            </a:r>
            <a:r>
              <a:rPr lang="en-US" sz="2400" b="1" i="1" dirty="0" smtClean="0">
                <a:solidFill>
                  <a:schemeClr val="accent5">
                    <a:lumMod val="40000"/>
                    <a:lumOff val="60000"/>
                  </a:schemeClr>
                </a:solidFill>
                <a:latin typeface="Consolas" pitchFamily="49" charset="0"/>
                <a:cs typeface="Consolas" pitchFamily="49" charset="0"/>
              </a:rPr>
              <a:t>crime,</a:t>
            </a:r>
            <a:endParaRPr lang="en-US" sz="2400" b="1" i="1" dirty="0">
              <a:solidFill>
                <a:schemeClr val="accent5">
                  <a:lumMod val="40000"/>
                  <a:lumOff val="60000"/>
                </a:schemeClr>
              </a:solidFill>
              <a:latin typeface="Consolas" pitchFamily="49" charset="0"/>
              <a:cs typeface="Consolas" pitchFamily="49" charset="0"/>
            </a:endParaRPr>
          </a:p>
          <a:p>
            <a:pPr marL="800100" lvl="1" indent="-342900">
              <a:buFont typeface="Wingdings" pitchFamily="2" charset="2"/>
              <a:buChar char="Ø"/>
            </a:pPr>
            <a:r>
              <a:rPr lang="en-US" sz="2400" b="1" i="1" dirty="0">
                <a:solidFill>
                  <a:schemeClr val="accent5">
                    <a:lumMod val="40000"/>
                    <a:lumOff val="60000"/>
                  </a:schemeClr>
                </a:solidFill>
                <a:latin typeface="Consolas" pitchFamily="49" charset="0"/>
                <a:cs typeface="Consolas" pitchFamily="49" charset="0"/>
              </a:rPr>
              <a:t>4 in 5 online adults (80%) have been a victim of </a:t>
            </a:r>
            <a:r>
              <a:rPr lang="en-US" sz="2400" b="1" i="1" dirty="0" smtClean="0">
                <a:solidFill>
                  <a:schemeClr val="accent5">
                    <a:lumMod val="40000"/>
                    <a:lumOff val="60000"/>
                  </a:schemeClr>
                </a:solidFill>
                <a:latin typeface="Consolas" pitchFamily="49" charset="0"/>
                <a:cs typeface="Consolas" pitchFamily="49" charset="0"/>
              </a:rPr>
              <a:t>Cybercrime,</a:t>
            </a:r>
            <a:endParaRPr lang="en-US" sz="2400" b="1" i="1" dirty="0">
              <a:solidFill>
                <a:schemeClr val="accent5">
                  <a:lumMod val="40000"/>
                  <a:lumOff val="60000"/>
                </a:schemeClr>
              </a:solidFill>
              <a:latin typeface="Consolas" pitchFamily="49" charset="0"/>
              <a:cs typeface="Consolas" pitchFamily="49" charset="0"/>
            </a:endParaRPr>
          </a:p>
          <a:p>
            <a:pPr marL="800100" lvl="1" indent="-342900">
              <a:buFont typeface="Wingdings" pitchFamily="2" charset="2"/>
              <a:buChar char="Ø"/>
            </a:pPr>
            <a:r>
              <a:rPr lang="en-US" sz="2400" b="1" i="1" dirty="0">
                <a:solidFill>
                  <a:schemeClr val="accent5">
                    <a:lumMod val="40000"/>
                    <a:lumOff val="60000"/>
                  </a:schemeClr>
                </a:solidFill>
                <a:latin typeface="Consolas" pitchFamily="49" charset="0"/>
                <a:cs typeface="Consolas" pitchFamily="49" charset="0"/>
              </a:rPr>
              <a:t>17% of adults online have experienced cybercrime on their mobile </a:t>
            </a:r>
            <a:r>
              <a:rPr lang="en-US" sz="2400" b="1" i="1" dirty="0" smtClean="0">
                <a:solidFill>
                  <a:schemeClr val="accent5">
                    <a:lumMod val="40000"/>
                    <a:lumOff val="60000"/>
                  </a:schemeClr>
                </a:solidFill>
                <a:latin typeface="Consolas" pitchFamily="49" charset="0"/>
                <a:cs typeface="Consolas" pitchFamily="49" charset="0"/>
              </a:rPr>
              <a:t>phone.</a:t>
            </a:r>
            <a:endParaRPr lang="en-US" sz="2400" b="1" i="1" dirty="0">
              <a:solidFill>
                <a:schemeClr val="accent5">
                  <a:lumMod val="40000"/>
                  <a:lumOff val="60000"/>
                </a:schemeClr>
              </a:solidFill>
              <a:latin typeface="Consolas" pitchFamily="49" charset="0"/>
              <a:cs typeface="Consolas" pitchFamily="49" charset="0"/>
            </a:endParaRPr>
          </a:p>
          <a:p>
            <a:pPr marL="800100" lvl="1" indent="-342900">
              <a:buFont typeface="Wingdings" pitchFamily="2" charset="2"/>
              <a:buChar char="Ø"/>
            </a:pPr>
            <a:endParaRPr lang="en-US" sz="2400" b="1" i="1" dirty="0">
              <a:solidFill>
                <a:schemeClr val="accent5">
                  <a:lumMod val="40000"/>
                  <a:lumOff val="60000"/>
                </a:schemeClr>
              </a:solidFill>
              <a:latin typeface="Consolas" pitchFamily="49" charset="0"/>
              <a:cs typeface="Consolas" pitchFamily="49" charset="0"/>
            </a:endParaRPr>
          </a:p>
          <a:p>
            <a:pPr lvl="1"/>
            <a:r>
              <a:rPr lang="en-US" sz="2400" b="1" i="1" dirty="0">
                <a:solidFill>
                  <a:schemeClr val="accent4">
                    <a:lumMod val="50000"/>
                  </a:schemeClr>
                </a:solidFill>
                <a:latin typeface="Consolas" pitchFamily="49" charset="0"/>
                <a:cs typeface="Consolas" pitchFamily="49" charset="0"/>
              </a:rPr>
              <a:t>Source: Norton Cybercrime Report 2011</a:t>
            </a:r>
          </a:p>
          <a:p>
            <a:pPr lvl="1"/>
            <a:endParaRPr lang="en-US" sz="2400" b="1" i="1" dirty="0">
              <a:solidFill>
                <a:schemeClr val="accent5">
                  <a:lumMod val="40000"/>
                  <a:lumOff val="60000"/>
                </a:schemeClr>
              </a:solidFill>
              <a:latin typeface="Consolas" pitchFamily="49" charset="0"/>
              <a:cs typeface="Consolas" pitchFamily="49" charset="0"/>
            </a:endParaRPr>
          </a:p>
          <a:p>
            <a:pPr algn="ctr"/>
            <a:endParaRPr lang="en-US" sz="4000" b="1" i="1" dirty="0"/>
          </a:p>
          <a:p>
            <a:pPr algn="ctr"/>
            <a:endParaRPr lang="en-IN" sz="2000" b="1" i="1" dirty="0"/>
          </a:p>
        </p:txBody>
      </p:sp>
    </p:spTree>
    <p:extLst>
      <p:ext uri="{BB962C8B-B14F-4D97-AF65-F5344CB8AC3E}">
        <p14:creationId xmlns:p14="http://schemas.microsoft.com/office/powerpoint/2010/main" val="398660381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p:cTn id="12" dur="2250" fill="hold"/>
                                        <p:tgtEl>
                                          <p:spTgt spid="3">
                                            <p:txEl>
                                              <p:pRg st="6" end="6"/>
                                            </p:txEl>
                                          </p:spTgt>
                                        </p:tgtEl>
                                        <p:attrNameLst>
                                          <p:attrName>ppt_w</p:attrName>
                                        </p:attrNameLst>
                                      </p:cBhvr>
                                      <p:tavLst>
                                        <p:tav tm="0">
                                          <p:val>
                                            <p:fltVal val="0"/>
                                          </p:val>
                                        </p:tav>
                                        <p:tav tm="100000">
                                          <p:val>
                                            <p:strVal val="#ppt_w"/>
                                          </p:val>
                                        </p:tav>
                                      </p:tavLst>
                                    </p:anim>
                                    <p:anim calcmode="lin" valueType="num">
                                      <p:cBhvr>
                                        <p:cTn id="13" dur="225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4" dur="2250"/>
                                        <p:tgtEl>
                                          <p:spTgt spid="3">
                                            <p:txEl>
                                              <p:pRg st="6" end="6"/>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p:cTn id="17" dur="2250" fill="hold"/>
                                        <p:tgtEl>
                                          <p:spTgt spid="3">
                                            <p:txEl>
                                              <p:pRg st="7" end="7"/>
                                            </p:txEl>
                                          </p:spTgt>
                                        </p:tgtEl>
                                        <p:attrNameLst>
                                          <p:attrName>ppt_w</p:attrName>
                                        </p:attrNameLst>
                                      </p:cBhvr>
                                      <p:tavLst>
                                        <p:tav tm="0">
                                          <p:val>
                                            <p:fltVal val="0"/>
                                          </p:val>
                                        </p:tav>
                                        <p:tav tm="100000">
                                          <p:val>
                                            <p:strVal val="#ppt_w"/>
                                          </p:val>
                                        </p:tav>
                                      </p:tavLst>
                                    </p:anim>
                                    <p:anim calcmode="lin" valueType="num">
                                      <p:cBhvr>
                                        <p:cTn id="18" dur="225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9" dur="2250"/>
                                        <p:tgtEl>
                                          <p:spTgt spid="3">
                                            <p:txEl>
                                              <p:pRg st="7" end="7"/>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calcmode="lin" valueType="num">
                                      <p:cBhvr>
                                        <p:cTn id="22" dur="2250" fill="hold"/>
                                        <p:tgtEl>
                                          <p:spTgt spid="3">
                                            <p:txEl>
                                              <p:pRg st="8" end="8"/>
                                            </p:txEl>
                                          </p:spTgt>
                                        </p:tgtEl>
                                        <p:attrNameLst>
                                          <p:attrName>ppt_w</p:attrName>
                                        </p:attrNameLst>
                                      </p:cBhvr>
                                      <p:tavLst>
                                        <p:tav tm="0">
                                          <p:val>
                                            <p:fltVal val="0"/>
                                          </p:val>
                                        </p:tav>
                                        <p:tav tm="100000">
                                          <p:val>
                                            <p:strVal val="#ppt_w"/>
                                          </p:val>
                                        </p:tav>
                                      </p:tavLst>
                                    </p:anim>
                                    <p:anim calcmode="lin" valueType="num">
                                      <p:cBhvr>
                                        <p:cTn id="23" dur="225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4" dur="2250"/>
                                        <p:tgtEl>
                                          <p:spTgt spid="3">
                                            <p:txEl>
                                              <p:pRg st="8" end="8"/>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p:cTn id="27" dur="2250" fill="hold"/>
                                        <p:tgtEl>
                                          <p:spTgt spid="3">
                                            <p:txEl>
                                              <p:pRg st="9" end="9"/>
                                            </p:txEl>
                                          </p:spTgt>
                                        </p:tgtEl>
                                        <p:attrNameLst>
                                          <p:attrName>ppt_w</p:attrName>
                                        </p:attrNameLst>
                                      </p:cBhvr>
                                      <p:tavLst>
                                        <p:tav tm="0">
                                          <p:val>
                                            <p:fltVal val="0"/>
                                          </p:val>
                                        </p:tav>
                                        <p:tav tm="100000">
                                          <p:val>
                                            <p:strVal val="#ppt_w"/>
                                          </p:val>
                                        </p:tav>
                                      </p:tavLst>
                                    </p:anim>
                                    <p:anim calcmode="lin" valueType="num">
                                      <p:cBhvr>
                                        <p:cTn id="28" dur="225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9" dur="2250"/>
                                        <p:tgtEl>
                                          <p:spTgt spid="3">
                                            <p:txEl>
                                              <p:pRg st="9" end="9"/>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p:cTn id="32" dur="225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3" dur="225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4" dur="2250"/>
                                        <p:tgtEl>
                                          <p:spTgt spid="3">
                                            <p:txEl>
                                              <p:pRg st="10" end="1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p:cTn id="37" dur="225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38" dur="225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39" dur="225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descr="Cyber Attacks in India [in Numbers]"/>
          <p:cNvPicPr/>
          <p:nvPr/>
        </p:nvPicPr>
        <p:blipFill>
          <a:blip r:embed="rId2"/>
          <a:srcRect/>
          <a:stretch>
            <a:fillRect/>
          </a:stretch>
        </p:blipFill>
        <p:spPr bwMode="auto">
          <a:xfrm>
            <a:off x="1259632" y="260648"/>
            <a:ext cx="6840760" cy="3816424"/>
          </a:xfrm>
          <a:prstGeom prst="rect">
            <a:avLst/>
          </a:prstGeom>
          <a:noFill/>
          <a:ln w="9525">
            <a:noFill/>
            <a:miter lim="800000"/>
            <a:headEnd/>
            <a:tailEnd/>
          </a:ln>
        </p:spPr>
      </p:pic>
      <p:sp>
        <p:nvSpPr>
          <p:cNvPr id="4" name="TextBox 3"/>
          <p:cNvSpPr txBox="1"/>
          <p:nvPr/>
        </p:nvSpPr>
        <p:spPr>
          <a:xfrm>
            <a:off x="719572" y="4221088"/>
            <a:ext cx="7848872" cy="2554545"/>
          </a:xfrm>
          <a:prstGeom prst="rect">
            <a:avLst/>
          </a:prstGeom>
          <a:noFill/>
        </p:spPr>
        <p:txBody>
          <a:bodyPr wrap="square" rtlCol="0">
            <a:spAutoFit/>
          </a:bodyPr>
          <a:lstStyle/>
          <a:p>
            <a:r>
              <a:rPr lang="en-US" sz="2000" b="1" i="1" dirty="0">
                <a:solidFill>
                  <a:schemeClr val="tx2">
                    <a:lumMod val="50000"/>
                  </a:schemeClr>
                </a:solidFill>
                <a:latin typeface="Agency FB" pitchFamily="34" charset="0"/>
              </a:rPr>
              <a:t>We have covered </a:t>
            </a:r>
            <a:r>
              <a:rPr lang="en-US" sz="2000" b="1" i="1" dirty="0" smtClean="0">
                <a:solidFill>
                  <a:schemeClr val="tx2">
                    <a:lumMod val="50000"/>
                  </a:schemeClr>
                </a:solidFill>
                <a:latin typeface="Agency FB" pitchFamily="34" charset="0"/>
              </a:rPr>
              <a:t>about three</a:t>
            </a:r>
            <a:r>
              <a:rPr lang="en-US" sz="2000" b="1" i="1" dirty="0">
                <a:solidFill>
                  <a:schemeClr val="tx2">
                    <a:lumMod val="50000"/>
                  </a:schemeClr>
                </a:solidFill>
                <a:latin typeface="Agency FB" pitchFamily="34" charset="0"/>
              </a:rPr>
              <a:t> </a:t>
            </a:r>
            <a:r>
              <a:rPr lang="en-US" sz="2000" b="1" i="1" dirty="0" smtClean="0">
                <a:solidFill>
                  <a:schemeClr val="tx2">
                    <a:lumMod val="50000"/>
                  </a:schemeClr>
                </a:solidFill>
                <a:latin typeface="Agency FB" pitchFamily="34" charset="0"/>
              </a:rPr>
              <a:t>instances</a:t>
            </a:r>
            <a:r>
              <a:rPr lang="en-US" sz="2000" b="1" i="1" dirty="0">
                <a:solidFill>
                  <a:schemeClr val="tx2">
                    <a:lumMod val="50000"/>
                  </a:schemeClr>
                </a:solidFill>
                <a:latin typeface="Agency FB" pitchFamily="34" charset="0"/>
              </a:rPr>
              <a:t> where high-profile government websites were hacked and defaced. However, the actual number of Government Websites that were hacked are quite huge.</a:t>
            </a:r>
            <a:endParaRPr lang="en-IN" sz="2000" b="1" i="1" dirty="0">
              <a:solidFill>
                <a:schemeClr val="tx2">
                  <a:lumMod val="50000"/>
                </a:schemeClr>
              </a:solidFill>
              <a:latin typeface="Agency FB" pitchFamily="34" charset="0"/>
            </a:endParaRPr>
          </a:p>
          <a:p>
            <a:endParaRPr lang="en-US" sz="2000" b="1" i="1" dirty="0" smtClean="0">
              <a:solidFill>
                <a:schemeClr val="tx2">
                  <a:lumMod val="50000"/>
                </a:schemeClr>
              </a:solidFill>
              <a:latin typeface="Agency FB" pitchFamily="34" charset="0"/>
            </a:endParaRPr>
          </a:p>
          <a:p>
            <a:r>
              <a:rPr lang="en-US" sz="2000" b="1" i="1" dirty="0" smtClean="0">
                <a:solidFill>
                  <a:schemeClr val="tx2">
                    <a:lumMod val="50000"/>
                  </a:schemeClr>
                </a:solidFill>
                <a:latin typeface="Agency FB" pitchFamily="34" charset="0"/>
              </a:rPr>
              <a:t>A </a:t>
            </a:r>
            <a:r>
              <a:rPr lang="en-US" sz="2000" b="1" i="1" dirty="0">
                <a:solidFill>
                  <a:schemeClr val="tx2">
                    <a:lumMod val="50000"/>
                  </a:schemeClr>
                </a:solidFill>
                <a:latin typeface="Agency FB" pitchFamily="34" charset="0"/>
              </a:rPr>
              <a:t>total number of 90, 119, 252 and 219 Government websites tracked by the Indian Computer Emergency Response Team (CERT-In) were hacked / defaced by various hacker groups in the year 2008, 2009, 2010 and Jan–Oct 2011 respectively</a:t>
            </a:r>
            <a:r>
              <a:rPr lang="en-US" sz="2000" b="1" i="1" dirty="0">
                <a:latin typeface="Agency FB" pitchFamily="34" charset="0"/>
              </a:rPr>
              <a:t>.</a:t>
            </a:r>
            <a:endParaRPr lang="en-IN" sz="2000" b="1" i="1" dirty="0">
              <a:latin typeface="Agency FB" pitchFamily="34" charset="0"/>
            </a:endParaRPr>
          </a:p>
          <a:p>
            <a:endParaRPr lang="en-IN" sz="2000" dirty="0">
              <a:latin typeface="Agency FB" pitchFamily="34" charset="0"/>
            </a:endParaRPr>
          </a:p>
        </p:txBody>
      </p:sp>
    </p:spTree>
    <p:extLst>
      <p:ext uri="{BB962C8B-B14F-4D97-AF65-F5344CB8AC3E}">
        <p14:creationId xmlns:p14="http://schemas.microsoft.com/office/powerpoint/2010/main" val="83776011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80">
                                          <p:stCondLst>
                                            <p:cond delay="0"/>
                                          </p:stCondLst>
                                        </p:cTn>
                                        <p:tgtEl>
                                          <p:spTgt spid="4">
                                            <p:txEl>
                                              <p:pRg st="0" end="0"/>
                                            </p:txEl>
                                          </p:spTgt>
                                        </p:tgtEl>
                                      </p:cBhvr>
                                    </p:animEffect>
                                    <p:anim calcmode="lin" valueType="num">
                                      <p:cBhvr>
                                        <p:cTn id="1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xEl>
                                              <p:pRg st="0" end="0"/>
                                            </p:txEl>
                                          </p:spTgt>
                                        </p:tgtEl>
                                      </p:cBhvr>
                                      <p:to x="100000" y="60000"/>
                                    </p:animScale>
                                    <p:animScale>
                                      <p:cBhvr>
                                        <p:cTn id="22" dur="166" decel="50000">
                                          <p:stCondLst>
                                            <p:cond delay="676"/>
                                          </p:stCondLst>
                                        </p:cTn>
                                        <p:tgtEl>
                                          <p:spTgt spid="4">
                                            <p:txEl>
                                              <p:pRg st="0" end="0"/>
                                            </p:txEl>
                                          </p:spTgt>
                                        </p:tgtEl>
                                      </p:cBhvr>
                                      <p:to x="100000" y="100000"/>
                                    </p:animScale>
                                    <p:animScale>
                                      <p:cBhvr>
                                        <p:cTn id="23" dur="26">
                                          <p:stCondLst>
                                            <p:cond delay="1312"/>
                                          </p:stCondLst>
                                        </p:cTn>
                                        <p:tgtEl>
                                          <p:spTgt spid="4">
                                            <p:txEl>
                                              <p:pRg st="0" end="0"/>
                                            </p:txEl>
                                          </p:spTgt>
                                        </p:tgtEl>
                                      </p:cBhvr>
                                      <p:to x="100000" y="80000"/>
                                    </p:animScale>
                                    <p:animScale>
                                      <p:cBhvr>
                                        <p:cTn id="24" dur="166" decel="50000">
                                          <p:stCondLst>
                                            <p:cond delay="1338"/>
                                          </p:stCondLst>
                                        </p:cTn>
                                        <p:tgtEl>
                                          <p:spTgt spid="4">
                                            <p:txEl>
                                              <p:pRg st="0" end="0"/>
                                            </p:txEl>
                                          </p:spTgt>
                                        </p:tgtEl>
                                      </p:cBhvr>
                                      <p:to x="100000" y="100000"/>
                                    </p:animScale>
                                    <p:animScale>
                                      <p:cBhvr>
                                        <p:cTn id="25" dur="26">
                                          <p:stCondLst>
                                            <p:cond delay="1642"/>
                                          </p:stCondLst>
                                        </p:cTn>
                                        <p:tgtEl>
                                          <p:spTgt spid="4">
                                            <p:txEl>
                                              <p:pRg st="0" end="0"/>
                                            </p:txEl>
                                          </p:spTgt>
                                        </p:tgtEl>
                                      </p:cBhvr>
                                      <p:to x="100000" y="90000"/>
                                    </p:animScale>
                                    <p:animScale>
                                      <p:cBhvr>
                                        <p:cTn id="26" dur="166" decel="50000">
                                          <p:stCondLst>
                                            <p:cond delay="1668"/>
                                          </p:stCondLst>
                                        </p:cTn>
                                        <p:tgtEl>
                                          <p:spTgt spid="4">
                                            <p:txEl>
                                              <p:pRg st="0" end="0"/>
                                            </p:txEl>
                                          </p:spTgt>
                                        </p:tgtEl>
                                      </p:cBhvr>
                                      <p:to x="100000" y="100000"/>
                                    </p:animScale>
                                    <p:animScale>
                                      <p:cBhvr>
                                        <p:cTn id="27" dur="26">
                                          <p:stCondLst>
                                            <p:cond delay="1808"/>
                                          </p:stCondLst>
                                        </p:cTn>
                                        <p:tgtEl>
                                          <p:spTgt spid="4">
                                            <p:txEl>
                                              <p:pRg st="0" end="0"/>
                                            </p:txEl>
                                          </p:spTgt>
                                        </p:tgtEl>
                                      </p:cBhvr>
                                      <p:to x="100000" y="95000"/>
                                    </p:animScale>
                                    <p:animScale>
                                      <p:cBhvr>
                                        <p:cTn id="28" dur="166" decel="50000">
                                          <p:stCondLst>
                                            <p:cond delay="1834"/>
                                          </p:stCondLst>
                                        </p:cTn>
                                        <p:tgtEl>
                                          <p:spTgt spid="4">
                                            <p:txEl>
                                              <p:pRg st="0" end="0"/>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down)">
                                      <p:cBhvr>
                                        <p:cTn id="31" dur="580">
                                          <p:stCondLst>
                                            <p:cond delay="0"/>
                                          </p:stCondLst>
                                        </p:cTn>
                                        <p:tgtEl>
                                          <p:spTgt spid="4">
                                            <p:txEl>
                                              <p:pRg st="2" end="2"/>
                                            </p:txEl>
                                          </p:spTgt>
                                        </p:tgtEl>
                                      </p:cBhvr>
                                    </p:animEffect>
                                    <p:anim calcmode="lin" valueType="num">
                                      <p:cBhvr>
                                        <p:cTn id="32"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xEl>
                                              <p:pRg st="2" end="2"/>
                                            </p:txEl>
                                          </p:spTgt>
                                        </p:tgtEl>
                                      </p:cBhvr>
                                      <p:to x="100000" y="60000"/>
                                    </p:animScale>
                                    <p:animScale>
                                      <p:cBhvr>
                                        <p:cTn id="38" dur="166" decel="50000">
                                          <p:stCondLst>
                                            <p:cond delay="676"/>
                                          </p:stCondLst>
                                        </p:cTn>
                                        <p:tgtEl>
                                          <p:spTgt spid="4">
                                            <p:txEl>
                                              <p:pRg st="2" end="2"/>
                                            </p:txEl>
                                          </p:spTgt>
                                        </p:tgtEl>
                                      </p:cBhvr>
                                      <p:to x="100000" y="100000"/>
                                    </p:animScale>
                                    <p:animScale>
                                      <p:cBhvr>
                                        <p:cTn id="39" dur="26">
                                          <p:stCondLst>
                                            <p:cond delay="1312"/>
                                          </p:stCondLst>
                                        </p:cTn>
                                        <p:tgtEl>
                                          <p:spTgt spid="4">
                                            <p:txEl>
                                              <p:pRg st="2" end="2"/>
                                            </p:txEl>
                                          </p:spTgt>
                                        </p:tgtEl>
                                      </p:cBhvr>
                                      <p:to x="100000" y="80000"/>
                                    </p:animScale>
                                    <p:animScale>
                                      <p:cBhvr>
                                        <p:cTn id="40" dur="166" decel="50000">
                                          <p:stCondLst>
                                            <p:cond delay="1338"/>
                                          </p:stCondLst>
                                        </p:cTn>
                                        <p:tgtEl>
                                          <p:spTgt spid="4">
                                            <p:txEl>
                                              <p:pRg st="2" end="2"/>
                                            </p:txEl>
                                          </p:spTgt>
                                        </p:tgtEl>
                                      </p:cBhvr>
                                      <p:to x="100000" y="100000"/>
                                    </p:animScale>
                                    <p:animScale>
                                      <p:cBhvr>
                                        <p:cTn id="41" dur="26">
                                          <p:stCondLst>
                                            <p:cond delay="1642"/>
                                          </p:stCondLst>
                                        </p:cTn>
                                        <p:tgtEl>
                                          <p:spTgt spid="4">
                                            <p:txEl>
                                              <p:pRg st="2" end="2"/>
                                            </p:txEl>
                                          </p:spTgt>
                                        </p:tgtEl>
                                      </p:cBhvr>
                                      <p:to x="100000" y="90000"/>
                                    </p:animScale>
                                    <p:animScale>
                                      <p:cBhvr>
                                        <p:cTn id="42" dur="166" decel="50000">
                                          <p:stCondLst>
                                            <p:cond delay="1668"/>
                                          </p:stCondLst>
                                        </p:cTn>
                                        <p:tgtEl>
                                          <p:spTgt spid="4">
                                            <p:txEl>
                                              <p:pRg st="2" end="2"/>
                                            </p:txEl>
                                          </p:spTgt>
                                        </p:tgtEl>
                                      </p:cBhvr>
                                      <p:to x="100000" y="100000"/>
                                    </p:animScale>
                                    <p:animScale>
                                      <p:cBhvr>
                                        <p:cTn id="43" dur="26">
                                          <p:stCondLst>
                                            <p:cond delay="1808"/>
                                          </p:stCondLst>
                                        </p:cTn>
                                        <p:tgtEl>
                                          <p:spTgt spid="4">
                                            <p:txEl>
                                              <p:pRg st="2" end="2"/>
                                            </p:txEl>
                                          </p:spTgt>
                                        </p:tgtEl>
                                      </p:cBhvr>
                                      <p:to x="100000" y="95000"/>
                                    </p:animScale>
                                    <p:animScale>
                                      <p:cBhvr>
                                        <p:cTn id="44"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6145" name="Picture 6" descr="Description: Cyber Attacks in India [in Num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2" y="25400"/>
            <a:ext cx="6167738"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4005064"/>
            <a:ext cx="8640960" cy="2554545"/>
          </a:xfrm>
          <a:prstGeom prst="rect">
            <a:avLst/>
          </a:prstGeom>
        </p:spPr>
        <p:txBody>
          <a:bodyPr wrap="square">
            <a:spAutoFit/>
          </a:bodyPr>
          <a:lstStyle/>
          <a:p>
            <a:pPr marL="342900" indent="-342900">
              <a:buFont typeface="Wingdings" pitchFamily="2" charset="2"/>
              <a:buChar char="v"/>
            </a:pPr>
            <a:r>
              <a:rPr lang="en-US" sz="2000" i="1" dirty="0">
                <a:solidFill>
                  <a:schemeClr val="accent6">
                    <a:lumMod val="10000"/>
                  </a:schemeClr>
                </a:solidFill>
                <a:latin typeface="Comic Sans MS" pitchFamily="66" charset="0"/>
              </a:rPr>
              <a:t>The police have </a:t>
            </a:r>
            <a:r>
              <a:rPr lang="en-US" sz="2000" b="1" i="1" dirty="0">
                <a:solidFill>
                  <a:schemeClr val="accent6">
                    <a:lumMod val="10000"/>
                  </a:schemeClr>
                </a:solidFill>
                <a:latin typeface="Comic Sans MS" pitchFamily="66" charset="0"/>
              </a:rPr>
              <a:t>recorded 3,038 cases </a:t>
            </a:r>
            <a:r>
              <a:rPr lang="en-US" sz="2000" i="1" dirty="0">
                <a:solidFill>
                  <a:schemeClr val="accent6">
                    <a:lumMod val="10000"/>
                  </a:schemeClr>
                </a:solidFill>
                <a:latin typeface="Comic Sans MS" pitchFamily="66" charset="0"/>
              </a:rPr>
              <a:t>but made only </a:t>
            </a:r>
            <a:r>
              <a:rPr lang="en-US" sz="2000" b="1" i="1" dirty="0">
                <a:solidFill>
                  <a:schemeClr val="accent6">
                    <a:lumMod val="10000"/>
                  </a:schemeClr>
                </a:solidFill>
                <a:latin typeface="Comic Sans MS" pitchFamily="66" charset="0"/>
              </a:rPr>
              <a:t>2,700 arrests </a:t>
            </a:r>
            <a:r>
              <a:rPr lang="en-US" sz="2000" i="1" dirty="0">
                <a:solidFill>
                  <a:schemeClr val="accent6">
                    <a:lumMod val="10000"/>
                  </a:schemeClr>
                </a:solidFill>
                <a:latin typeface="Comic Sans MS" pitchFamily="66" charset="0"/>
              </a:rPr>
              <a:t>in </a:t>
            </a:r>
            <a:r>
              <a:rPr lang="en-US" sz="2000" b="1" i="1" dirty="0">
                <a:solidFill>
                  <a:schemeClr val="accent6">
                    <a:lumMod val="10000"/>
                  </a:schemeClr>
                </a:solidFill>
                <a:latin typeface="Comic Sans MS" pitchFamily="66" charset="0"/>
              </a:rPr>
              <a:t>3 years </a:t>
            </a:r>
            <a:r>
              <a:rPr lang="en-US" sz="2000" i="1" dirty="0">
                <a:solidFill>
                  <a:schemeClr val="accent6">
                    <a:lumMod val="10000"/>
                  </a:schemeClr>
                </a:solidFill>
                <a:latin typeface="Comic Sans MS" pitchFamily="66" charset="0"/>
              </a:rPr>
              <a:t>(between 2007 and 2010)</a:t>
            </a:r>
          </a:p>
          <a:p>
            <a:pPr marL="342900" indent="-342900">
              <a:buFont typeface="Wingdings" pitchFamily="2" charset="2"/>
              <a:buChar char="v"/>
            </a:pPr>
            <a:endParaRPr lang="en-US" sz="2000" i="1" dirty="0">
              <a:solidFill>
                <a:schemeClr val="accent6">
                  <a:lumMod val="10000"/>
                </a:schemeClr>
              </a:solidFill>
              <a:latin typeface="Comic Sans MS" pitchFamily="66" charset="0"/>
            </a:endParaRPr>
          </a:p>
          <a:p>
            <a:pPr marL="342900" indent="-342900">
              <a:buFont typeface="Wingdings" pitchFamily="2" charset="2"/>
              <a:buChar char="v"/>
            </a:pPr>
            <a:r>
              <a:rPr lang="en-US" sz="2000" i="1" dirty="0">
                <a:solidFill>
                  <a:schemeClr val="accent6">
                    <a:lumMod val="10000"/>
                  </a:schemeClr>
                </a:solidFill>
                <a:latin typeface="Comic Sans MS" pitchFamily="66" charset="0"/>
              </a:rPr>
              <a:t>India </a:t>
            </a:r>
            <a:r>
              <a:rPr lang="en-US" sz="2000" b="1" i="1" dirty="0">
                <a:solidFill>
                  <a:schemeClr val="accent6">
                    <a:lumMod val="10000"/>
                  </a:schemeClr>
                </a:solidFill>
                <a:latin typeface="Comic Sans MS" pitchFamily="66" charset="0"/>
              </a:rPr>
              <a:t>registered only 1,350 cases </a:t>
            </a:r>
            <a:r>
              <a:rPr lang="en-US" sz="2000" i="1" dirty="0">
                <a:solidFill>
                  <a:schemeClr val="accent6">
                    <a:lumMod val="10000"/>
                  </a:schemeClr>
                </a:solidFill>
                <a:latin typeface="Comic Sans MS" pitchFamily="66" charset="0"/>
              </a:rPr>
              <a:t>under the IT Act and IPC in 2010</a:t>
            </a:r>
          </a:p>
          <a:p>
            <a:pPr marL="342900" indent="-342900">
              <a:buFont typeface="Wingdings" pitchFamily="2" charset="2"/>
              <a:buChar char="v"/>
            </a:pPr>
            <a:endParaRPr lang="en-US" sz="2000" i="1" dirty="0">
              <a:solidFill>
                <a:schemeClr val="accent6">
                  <a:lumMod val="10000"/>
                </a:schemeClr>
              </a:solidFill>
              <a:latin typeface="Comic Sans MS" pitchFamily="66" charset="0"/>
            </a:endParaRPr>
          </a:p>
          <a:p>
            <a:pPr marL="342900" indent="-342900">
              <a:buFont typeface="Wingdings" pitchFamily="2" charset="2"/>
              <a:buChar char="v"/>
            </a:pPr>
            <a:r>
              <a:rPr lang="en-GB" sz="2000" b="1" i="1" dirty="0">
                <a:solidFill>
                  <a:schemeClr val="accent6">
                    <a:lumMod val="10000"/>
                  </a:schemeClr>
                </a:solidFill>
                <a:latin typeface="Comic Sans MS" pitchFamily="66" charset="0"/>
              </a:rPr>
              <a:t>50% of cybercrimes </a:t>
            </a:r>
            <a:r>
              <a:rPr lang="en-GB" sz="2000" i="1" dirty="0">
                <a:solidFill>
                  <a:schemeClr val="accent6">
                    <a:lumMod val="10000"/>
                  </a:schemeClr>
                </a:solidFill>
                <a:latin typeface="Comic Sans MS" pitchFamily="66" charset="0"/>
              </a:rPr>
              <a:t>are not even </a:t>
            </a:r>
            <a:r>
              <a:rPr lang="en-GB" sz="2000" i="1" dirty="0" smtClean="0">
                <a:solidFill>
                  <a:schemeClr val="accent6">
                    <a:lumMod val="10000"/>
                  </a:schemeClr>
                </a:solidFill>
                <a:latin typeface="Comic Sans MS" pitchFamily="66" charset="0"/>
              </a:rPr>
              <a:t>reported.</a:t>
            </a:r>
            <a:endParaRPr lang="en-GB" sz="2000" i="1" dirty="0">
              <a:solidFill>
                <a:schemeClr val="accent6">
                  <a:lumMod val="10000"/>
                </a:schemeClr>
              </a:solidFill>
              <a:latin typeface="Comic Sans MS" pitchFamily="66" charset="0"/>
            </a:endParaRPr>
          </a:p>
          <a:p>
            <a:pPr marL="342900" indent="-342900">
              <a:buFont typeface="Wingdings" pitchFamily="2" charset="2"/>
              <a:buChar char="v"/>
            </a:pPr>
            <a:endParaRPr lang="en-GB" sz="2000" i="1" dirty="0">
              <a:solidFill>
                <a:srgbClr val="002060"/>
              </a:solidFill>
              <a:latin typeface="Comic Sans MS" pitchFamily="66" charset="0"/>
            </a:endParaRPr>
          </a:p>
        </p:txBody>
      </p:sp>
      <p:sp>
        <p:nvSpPr>
          <p:cNvPr id="6" name="Rectangle 5"/>
          <p:cNvSpPr/>
          <p:nvPr/>
        </p:nvSpPr>
        <p:spPr>
          <a:xfrm>
            <a:off x="6156176" y="93149"/>
            <a:ext cx="2987824" cy="3108543"/>
          </a:xfrm>
          <a:prstGeom prst="rect">
            <a:avLst/>
          </a:prstGeom>
        </p:spPr>
        <p:txBody>
          <a:bodyPr wrap="square">
            <a:spAutoFit/>
          </a:bodyPr>
          <a:lstStyle/>
          <a:p>
            <a:pPr lvl="0" fontAlgn="base">
              <a:spcBef>
                <a:spcPct val="0"/>
              </a:spcBef>
              <a:spcAft>
                <a:spcPct val="0"/>
              </a:spcAft>
            </a:pPr>
            <a:endParaRPr lang="en-US" dirty="0" smtClean="0">
              <a:solidFill>
                <a:srgbClr val="454545"/>
              </a:solidFill>
              <a:latin typeface="Arial" pitchFamily="34" charset="0"/>
              <a:ea typeface="Times New Roman" pitchFamily="18" charset="0"/>
              <a:cs typeface="Arial" pitchFamily="34" charset="0"/>
            </a:endParaRPr>
          </a:p>
          <a:p>
            <a:pPr lvl="0" fontAlgn="base">
              <a:spcBef>
                <a:spcPct val="0"/>
              </a:spcBef>
              <a:spcAft>
                <a:spcPct val="0"/>
              </a:spcAft>
            </a:pPr>
            <a:endParaRPr lang="en-US" dirty="0">
              <a:solidFill>
                <a:srgbClr val="454545"/>
              </a:solidFill>
              <a:latin typeface="Arial" pitchFamily="34" charset="0"/>
              <a:ea typeface="Times New Roman" pitchFamily="18" charset="0"/>
              <a:cs typeface="Arial" pitchFamily="34" charset="0"/>
            </a:endParaRPr>
          </a:p>
          <a:p>
            <a:pPr marL="342900" lvl="0" indent="-342900" fontAlgn="base">
              <a:spcBef>
                <a:spcPct val="0"/>
              </a:spcBef>
              <a:spcAft>
                <a:spcPct val="0"/>
              </a:spcAft>
              <a:buFont typeface="Wingdings" pitchFamily="2" charset="2"/>
              <a:buChar char="Ø"/>
            </a:pPr>
            <a:r>
              <a:rPr lang="en-US" sz="2000" b="1" i="1" dirty="0" smtClean="0">
                <a:solidFill>
                  <a:schemeClr val="accent6">
                    <a:lumMod val="10000"/>
                  </a:schemeClr>
                </a:solidFill>
                <a:latin typeface="Comic Sans MS" pitchFamily="66" charset="0"/>
                <a:ea typeface="Times New Roman" pitchFamily="18" charset="0"/>
                <a:cs typeface="Arial" pitchFamily="34" charset="0"/>
              </a:rPr>
              <a:t>Again</a:t>
            </a:r>
            <a:r>
              <a:rPr lang="en-US" sz="2000" b="1" i="1" dirty="0">
                <a:solidFill>
                  <a:schemeClr val="accent6">
                    <a:lumMod val="10000"/>
                  </a:schemeClr>
                </a:solidFill>
                <a:latin typeface="Comic Sans MS" pitchFamily="66" charset="0"/>
                <a:ea typeface="Times New Roman" pitchFamily="18" charset="0"/>
                <a:cs typeface="Arial" pitchFamily="34" charset="0"/>
              </a:rPr>
              <a:t>, this </a:t>
            </a:r>
            <a:r>
              <a:rPr lang="en-US" sz="2000" b="1" i="1" dirty="0" smtClean="0">
                <a:solidFill>
                  <a:schemeClr val="accent6">
                    <a:lumMod val="10000"/>
                  </a:schemeClr>
                </a:solidFill>
                <a:latin typeface="Comic Sans MS" pitchFamily="66" charset="0"/>
                <a:ea typeface="Times New Roman" pitchFamily="18" charset="0"/>
                <a:cs typeface="Arial" pitchFamily="34" charset="0"/>
              </a:rPr>
              <a:t>is growing </a:t>
            </a:r>
            <a:r>
              <a:rPr lang="en-US" sz="2000" b="1" i="1" dirty="0">
                <a:solidFill>
                  <a:schemeClr val="accent6">
                    <a:lumMod val="10000"/>
                  </a:schemeClr>
                </a:solidFill>
                <a:latin typeface="Comic Sans MS" pitchFamily="66" charset="0"/>
                <a:ea typeface="Times New Roman" pitchFamily="18" charset="0"/>
                <a:cs typeface="Arial" pitchFamily="34" charset="0"/>
              </a:rPr>
              <a:t>trend and it is surprising that authorities have </a:t>
            </a:r>
          </a:p>
          <a:p>
            <a:pPr lvl="0" fontAlgn="base">
              <a:spcBef>
                <a:spcPct val="0"/>
              </a:spcBef>
              <a:spcAft>
                <a:spcPct val="0"/>
              </a:spcAft>
            </a:pPr>
            <a:r>
              <a:rPr lang="en-US" sz="2000" b="1" i="1" dirty="0">
                <a:solidFill>
                  <a:schemeClr val="accent6">
                    <a:lumMod val="10000"/>
                  </a:schemeClr>
                </a:solidFill>
                <a:latin typeface="Comic Sans MS" pitchFamily="66" charset="0"/>
                <a:ea typeface="Times New Roman" pitchFamily="18" charset="0"/>
                <a:cs typeface="Arial" pitchFamily="34" charset="0"/>
              </a:rPr>
              <a:t>not taken stern actions to curb the growth of these </a:t>
            </a:r>
            <a:r>
              <a:rPr lang="en-US" sz="2000" b="1" i="1" dirty="0" smtClean="0">
                <a:solidFill>
                  <a:schemeClr val="accent6">
                    <a:lumMod val="10000"/>
                  </a:schemeClr>
                </a:solidFill>
                <a:latin typeface="Comic Sans MS" pitchFamily="66" charset="0"/>
                <a:ea typeface="Times New Roman" pitchFamily="18" charset="0"/>
                <a:cs typeface="Arial" pitchFamily="34" charset="0"/>
              </a:rPr>
              <a:t>cyber-crimes</a:t>
            </a:r>
            <a:r>
              <a:rPr lang="en-US" sz="2000" b="1" i="1" dirty="0" smtClean="0">
                <a:solidFill>
                  <a:srgbClr val="002060"/>
                </a:solidFill>
                <a:latin typeface="Comic Sans MS" pitchFamily="66" charset="0"/>
                <a:ea typeface="Times New Roman" pitchFamily="18" charset="0"/>
                <a:cs typeface="Arial" pitchFamily="34" charset="0"/>
              </a:rPr>
              <a:t>.</a:t>
            </a:r>
            <a:endParaRPr lang="en-IN" sz="2000" b="1" i="1" dirty="0">
              <a:solidFill>
                <a:srgbClr val="002060"/>
              </a:solidFill>
              <a:latin typeface="Comic Sans MS" pitchFamily="66" charset="0"/>
            </a:endParaRPr>
          </a:p>
        </p:txBody>
      </p:sp>
    </p:spTree>
    <p:extLst>
      <p:ext uri="{BB962C8B-B14F-4D97-AF65-F5344CB8AC3E}">
        <p14:creationId xmlns:p14="http://schemas.microsoft.com/office/powerpoint/2010/main" val="399928540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2000"/>
                                        <p:tgtEl>
                                          <p:spTgt spid="6145"/>
                                        </p:tgtEl>
                                      </p:cBhvr>
                                    </p:animEffect>
                                    <p:anim calcmode="lin" valueType="num">
                                      <p:cBhvr>
                                        <p:cTn id="8" dur="2000" fill="hold"/>
                                        <p:tgtEl>
                                          <p:spTgt spid="6145"/>
                                        </p:tgtEl>
                                        <p:attrNameLst>
                                          <p:attrName>style.rotation</p:attrName>
                                        </p:attrNameLst>
                                      </p:cBhvr>
                                      <p:tavLst>
                                        <p:tav tm="0">
                                          <p:val>
                                            <p:fltVal val="720"/>
                                          </p:val>
                                        </p:tav>
                                        <p:tav tm="100000">
                                          <p:val>
                                            <p:fltVal val="0"/>
                                          </p:val>
                                        </p:tav>
                                      </p:tavLst>
                                    </p:anim>
                                    <p:anim calcmode="lin" valueType="num">
                                      <p:cBhvr>
                                        <p:cTn id="9" dur="2000" fill="hold"/>
                                        <p:tgtEl>
                                          <p:spTgt spid="6145"/>
                                        </p:tgtEl>
                                        <p:attrNameLst>
                                          <p:attrName>ppt_h</p:attrName>
                                        </p:attrNameLst>
                                      </p:cBhvr>
                                      <p:tavLst>
                                        <p:tav tm="0">
                                          <p:val>
                                            <p:fltVal val="0"/>
                                          </p:val>
                                        </p:tav>
                                        <p:tav tm="100000">
                                          <p:val>
                                            <p:strVal val="#ppt_h"/>
                                          </p:val>
                                        </p:tav>
                                      </p:tavLst>
                                    </p:anim>
                                    <p:anim calcmode="lin" valueType="num">
                                      <p:cBhvr>
                                        <p:cTn id="10" dur="2000" fill="hold"/>
                                        <p:tgtEl>
                                          <p:spTgt spid="614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1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1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heel(1)">
                                      <p:cBhvr>
                                        <p:cTn id="25" dur="2000"/>
                                        <p:tgtEl>
                                          <p:spTgt spid="5">
                                            <p:txEl>
                                              <p:pRg st="0" end="0"/>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heel(1)">
                                      <p:cBhvr>
                                        <p:cTn id="28" dur="2000"/>
                                        <p:tgtEl>
                                          <p:spTgt spid="5">
                                            <p:txEl>
                                              <p:pRg st="2" end="2"/>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heel(1)">
                                      <p:cBhvr>
                                        <p:cTn id="31"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292080" cy="769441"/>
          </a:xfrm>
          <a:prstGeom prst="rect">
            <a:avLst/>
          </a:prstGeom>
          <a:noFill/>
        </p:spPr>
        <p:txBody>
          <a:bodyPr wrap="square" rtlCol="0">
            <a:spAutoFit/>
          </a:bodyPr>
          <a:lstStyle/>
          <a:p>
            <a:r>
              <a:rPr lang="en-US" sz="4400" b="1" i="1" dirty="0" smtClean="0">
                <a:solidFill>
                  <a:srgbClr val="002060"/>
                </a:solidFill>
                <a:effectLst>
                  <a:outerShdw blurRad="38100" dist="38100" dir="2700000" algn="tl">
                    <a:srgbClr val="000000">
                      <a:alpha val="43137"/>
                    </a:srgbClr>
                  </a:outerShdw>
                </a:effectLst>
                <a:latin typeface="Colonna MT" pitchFamily="82" charset="0"/>
              </a:rPr>
              <a:t>Cyber Laws in India</a:t>
            </a:r>
            <a:endParaRPr lang="en-IN" sz="4400" b="1" i="1" dirty="0">
              <a:solidFill>
                <a:srgbClr val="002060"/>
              </a:solidFill>
              <a:effectLst>
                <a:outerShdw blurRad="38100" dist="38100" dir="2700000" algn="tl">
                  <a:srgbClr val="000000">
                    <a:alpha val="43137"/>
                  </a:srgbClr>
                </a:outerShdw>
              </a:effectLst>
              <a:latin typeface="Colonna MT" pitchFamily="82" charset="0"/>
            </a:endParaRPr>
          </a:p>
        </p:txBody>
      </p:sp>
      <p:sp>
        <p:nvSpPr>
          <p:cNvPr id="4" name="TextBox 3"/>
          <p:cNvSpPr txBox="1"/>
          <p:nvPr/>
        </p:nvSpPr>
        <p:spPr>
          <a:xfrm>
            <a:off x="251520" y="713768"/>
            <a:ext cx="8640960" cy="369332"/>
          </a:xfrm>
          <a:prstGeom prst="rect">
            <a:avLst/>
          </a:prstGeom>
          <a:noFill/>
        </p:spPr>
        <p:txBody>
          <a:bodyPr wrap="square" rtlCol="0">
            <a:spAutoFit/>
          </a:bodyPr>
          <a:lstStyle/>
          <a:p>
            <a:endParaRPr lang="en-IN" dirty="0"/>
          </a:p>
        </p:txBody>
      </p:sp>
      <p:sp>
        <p:nvSpPr>
          <p:cNvPr id="5" name="TextBox 4"/>
          <p:cNvSpPr txBox="1"/>
          <p:nvPr/>
        </p:nvSpPr>
        <p:spPr>
          <a:xfrm>
            <a:off x="0" y="1340768"/>
            <a:ext cx="8892480" cy="4745915"/>
          </a:xfrm>
          <a:prstGeom prst="rect">
            <a:avLst/>
          </a:prstGeom>
          <a:noFill/>
        </p:spPr>
        <p:txBody>
          <a:bodyPr wrap="square" rtlCol="0">
            <a:spAutoFit/>
          </a:bodyPr>
          <a:lstStyle/>
          <a:p>
            <a:pPr>
              <a:lnSpc>
                <a:spcPct val="90000"/>
              </a:lnSpc>
              <a:buFont typeface="Arial" charset="0"/>
              <a:buNone/>
            </a:pPr>
            <a:r>
              <a:rPr lang="en-US" sz="3200" b="1" i="1" dirty="0" smtClean="0">
                <a:solidFill>
                  <a:schemeClr val="accent5">
                    <a:lumMod val="50000"/>
                  </a:schemeClr>
                </a:solidFill>
                <a:latin typeface="Colonna MT" pitchFamily="82" charset="0"/>
              </a:rPr>
              <a:t>Under The Information </a:t>
            </a:r>
          </a:p>
          <a:p>
            <a:pPr>
              <a:lnSpc>
                <a:spcPct val="90000"/>
              </a:lnSpc>
              <a:buFont typeface="Arial" charset="0"/>
              <a:buNone/>
            </a:pPr>
            <a:r>
              <a:rPr lang="en-US" sz="3200" b="1" i="1" dirty="0" smtClean="0">
                <a:solidFill>
                  <a:schemeClr val="accent5">
                    <a:lumMod val="50000"/>
                  </a:schemeClr>
                </a:solidFill>
                <a:latin typeface="Colonna MT" pitchFamily="82" charset="0"/>
              </a:rPr>
              <a:t>Technology Act, 2000</a:t>
            </a:r>
          </a:p>
          <a:p>
            <a:pPr>
              <a:lnSpc>
                <a:spcPct val="90000"/>
              </a:lnSpc>
              <a:buFont typeface="Arial" charset="0"/>
              <a:buNone/>
            </a:pPr>
            <a:endParaRPr lang="en-US" dirty="0" smtClean="0"/>
          </a:p>
          <a:p>
            <a:pPr>
              <a:lnSpc>
                <a:spcPct val="90000"/>
              </a:lnSpc>
              <a:buFont typeface="Arial" charset="0"/>
              <a:buNone/>
            </a:pPr>
            <a:r>
              <a:rPr lang="en-US" b="1" i="1" dirty="0" smtClean="0">
                <a:solidFill>
                  <a:schemeClr val="accent2">
                    <a:lumMod val="50000"/>
                  </a:schemeClr>
                </a:solidFill>
              </a:rPr>
              <a:t>CHAPTER XI – OFFENCES – 66.  Hacking with</a:t>
            </a:r>
          </a:p>
          <a:p>
            <a:pPr>
              <a:lnSpc>
                <a:spcPct val="90000"/>
              </a:lnSpc>
              <a:buFont typeface="Arial" charset="0"/>
              <a:buNone/>
            </a:pPr>
            <a:r>
              <a:rPr lang="en-US" b="1" i="1" dirty="0" smtClean="0">
                <a:solidFill>
                  <a:schemeClr val="accent2">
                    <a:lumMod val="50000"/>
                  </a:schemeClr>
                </a:solidFill>
              </a:rPr>
              <a:t> computer system.</a:t>
            </a:r>
          </a:p>
          <a:p>
            <a:pPr>
              <a:lnSpc>
                <a:spcPct val="90000"/>
              </a:lnSpc>
              <a:buFont typeface="Arial" charset="0"/>
              <a:buNone/>
            </a:pPr>
            <a:endParaRPr lang="en-US" i="1" dirty="0" smtClean="0">
              <a:solidFill>
                <a:schemeClr val="accent2">
                  <a:lumMod val="50000"/>
                </a:schemeClr>
              </a:solidFill>
            </a:endParaRPr>
          </a:p>
          <a:p>
            <a:pPr marL="342900" indent="-342900">
              <a:lnSpc>
                <a:spcPct val="90000"/>
              </a:lnSpc>
              <a:buFont typeface="Arial" charset="0"/>
              <a:buAutoNum type="arabicParenBoth"/>
            </a:pPr>
            <a:r>
              <a:rPr lang="en-US" i="1" dirty="0" smtClean="0">
                <a:solidFill>
                  <a:schemeClr val="accent2">
                    <a:lumMod val="50000"/>
                  </a:schemeClr>
                </a:solidFill>
              </a:rPr>
              <a:t>Whoever with the </a:t>
            </a:r>
            <a:r>
              <a:rPr lang="en-US" b="1" i="1" dirty="0" smtClean="0">
                <a:solidFill>
                  <a:schemeClr val="accent2">
                    <a:lumMod val="50000"/>
                  </a:schemeClr>
                </a:solidFill>
              </a:rPr>
              <a:t>Intent</a:t>
            </a:r>
            <a:r>
              <a:rPr lang="en-US" i="1" dirty="0" smtClean="0">
                <a:solidFill>
                  <a:schemeClr val="accent2">
                    <a:lumMod val="50000"/>
                  </a:schemeClr>
                </a:solidFill>
              </a:rPr>
              <a:t> to cause or knowing</a:t>
            </a:r>
          </a:p>
          <a:p>
            <a:pPr>
              <a:lnSpc>
                <a:spcPct val="90000"/>
              </a:lnSpc>
            </a:pPr>
            <a:r>
              <a:rPr lang="en-US" i="1" dirty="0" smtClean="0">
                <a:solidFill>
                  <a:schemeClr val="accent2">
                    <a:lumMod val="50000"/>
                  </a:schemeClr>
                </a:solidFill>
              </a:rPr>
              <a:t> that he is likely to cause </a:t>
            </a:r>
            <a:r>
              <a:rPr lang="en-US" b="1" i="1" dirty="0" smtClean="0">
                <a:solidFill>
                  <a:schemeClr val="accent2">
                    <a:lumMod val="50000"/>
                  </a:schemeClr>
                </a:solidFill>
              </a:rPr>
              <a:t>Wrongful Loss or </a:t>
            </a:r>
          </a:p>
          <a:p>
            <a:pPr>
              <a:lnSpc>
                <a:spcPct val="90000"/>
              </a:lnSpc>
            </a:pPr>
            <a:r>
              <a:rPr lang="en-US" b="1" i="1" dirty="0" smtClean="0">
                <a:solidFill>
                  <a:schemeClr val="accent2">
                    <a:lumMod val="50000"/>
                  </a:schemeClr>
                </a:solidFill>
              </a:rPr>
              <a:t>Damage </a:t>
            </a:r>
            <a:r>
              <a:rPr lang="en-US" i="1" dirty="0" smtClean="0">
                <a:solidFill>
                  <a:schemeClr val="accent2">
                    <a:lumMod val="50000"/>
                  </a:schemeClr>
                </a:solidFill>
              </a:rPr>
              <a:t>to the public or any person </a:t>
            </a:r>
            <a:r>
              <a:rPr lang="en-US" b="1" i="1" dirty="0" smtClean="0">
                <a:solidFill>
                  <a:schemeClr val="accent2">
                    <a:lumMod val="50000"/>
                  </a:schemeClr>
                </a:solidFill>
              </a:rPr>
              <a:t>Destroys or </a:t>
            </a:r>
          </a:p>
          <a:p>
            <a:pPr>
              <a:lnSpc>
                <a:spcPct val="90000"/>
              </a:lnSpc>
            </a:pPr>
            <a:r>
              <a:rPr lang="en-US" b="1" i="1" dirty="0" smtClean="0">
                <a:solidFill>
                  <a:schemeClr val="accent2">
                    <a:lumMod val="50000"/>
                  </a:schemeClr>
                </a:solidFill>
              </a:rPr>
              <a:t>Deletes or Alters any Information Residing in a </a:t>
            </a:r>
          </a:p>
          <a:p>
            <a:pPr>
              <a:lnSpc>
                <a:spcPct val="90000"/>
              </a:lnSpc>
            </a:pPr>
            <a:r>
              <a:rPr lang="en-US" b="1" i="1" dirty="0" smtClean="0">
                <a:solidFill>
                  <a:schemeClr val="accent2">
                    <a:lumMod val="50000"/>
                  </a:schemeClr>
                </a:solidFill>
              </a:rPr>
              <a:t>Computer Resource</a:t>
            </a:r>
            <a:r>
              <a:rPr lang="en-US" i="1" dirty="0" smtClean="0">
                <a:solidFill>
                  <a:schemeClr val="accent2">
                    <a:lumMod val="50000"/>
                  </a:schemeClr>
                </a:solidFill>
              </a:rPr>
              <a:t> or diminishes its value or </a:t>
            </a:r>
          </a:p>
          <a:p>
            <a:pPr>
              <a:lnSpc>
                <a:spcPct val="90000"/>
              </a:lnSpc>
            </a:pPr>
            <a:r>
              <a:rPr lang="en-US" i="1" dirty="0" smtClean="0">
                <a:solidFill>
                  <a:schemeClr val="accent2">
                    <a:lumMod val="50000"/>
                  </a:schemeClr>
                </a:solidFill>
              </a:rPr>
              <a:t>utility </a:t>
            </a:r>
            <a:r>
              <a:rPr lang="en-US" i="1" dirty="0">
                <a:solidFill>
                  <a:schemeClr val="accent2">
                    <a:lumMod val="50000"/>
                  </a:schemeClr>
                </a:solidFill>
              </a:rPr>
              <a:t>or affects it injuriously by any means, </a:t>
            </a:r>
            <a:endParaRPr lang="en-US" i="1" dirty="0" smtClean="0">
              <a:solidFill>
                <a:schemeClr val="accent2">
                  <a:lumMod val="50000"/>
                </a:schemeClr>
              </a:solidFill>
            </a:endParaRPr>
          </a:p>
          <a:p>
            <a:pPr>
              <a:lnSpc>
                <a:spcPct val="90000"/>
              </a:lnSpc>
            </a:pPr>
            <a:r>
              <a:rPr lang="en-US" i="1" dirty="0" smtClean="0">
                <a:solidFill>
                  <a:schemeClr val="accent2">
                    <a:lumMod val="50000"/>
                  </a:schemeClr>
                </a:solidFill>
              </a:rPr>
              <a:t>commits </a:t>
            </a:r>
            <a:r>
              <a:rPr lang="en-US" i="1" dirty="0">
                <a:solidFill>
                  <a:schemeClr val="accent2">
                    <a:lumMod val="50000"/>
                  </a:schemeClr>
                </a:solidFill>
              </a:rPr>
              <a:t>hack.</a:t>
            </a:r>
          </a:p>
          <a:p>
            <a:pPr>
              <a:lnSpc>
                <a:spcPct val="90000"/>
              </a:lnSpc>
              <a:buFont typeface="Arial" charset="0"/>
              <a:buNone/>
            </a:pPr>
            <a:endParaRPr lang="en-US" i="1" dirty="0">
              <a:solidFill>
                <a:schemeClr val="accent2">
                  <a:lumMod val="50000"/>
                </a:schemeClr>
              </a:solidFill>
            </a:endParaRPr>
          </a:p>
          <a:p>
            <a:pPr>
              <a:lnSpc>
                <a:spcPct val="90000"/>
              </a:lnSpc>
              <a:buFont typeface="Arial" charset="0"/>
              <a:buNone/>
            </a:pPr>
            <a:r>
              <a:rPr lang="en-US" i="1" dirty="0" smtClean="0">
                <a:solidFill>
                  <a:schemeClr val="accent2">
                    <a:lumMod val="50000"/>
                  </a:schemeClr>
                </a:solidFill>
              </a:rPr>
              <a:t>(</a:t>
            </a:r>
            <a:r>
              <a:rPr lang="en-US" i="1" dirty="0">
                <a:solidFill>
                  <a:schemeClr val="accent2">
                    <a:lumMod val="50000"/>
                  </a:schemeClr>
                </a:solidFill>
              </a:rPr>
              <a:t>2) Whoever commits hacking shall be punished with imprisonment up to three years, or with fine which may extend up to two lakh rupees, or with both.</a:t>
            </a:r>
          </a:p>
          <a:p>
            <a:endParaRPr lang="en-IN" i="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769440"/>
            <a:ext cx="3995936" cy="330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79414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Scale>
                                      <p:cBhvr>
                                        <p:cTn id="19" dur="1000" decel="50000" fill="hold">
                                          <p:stCondLst>
                                            <p:cond delay="0"/>
                                          </p:stCondLst>
                                        </p:cTn>
                                        <p:tgtEl>
                                          <p:spTgt spid="40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099"/>
                                        </p:tgtEl>
                                        <p:attrNameLst>
                                          <p:attrName>ppt_x</p:attrName>
                                          <p:attrName>ppt_y</p:attrName>
                                        </p:attrNameLst>
                                      </p:cBhvr>
                                    </p:animMotion>
                                    <p:animEffect transition="in" filter="fade">
                                      <p:cBhvr>
                                        <p:cTn id="21" dur="1000"/>
                                        <p:tgtEl>
                                          <p:spTgt spid="4099"/>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p:cTn id="35"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7"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
                                            <p:txEl>
                                              <p:pRg st="1" end="1"/>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44"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
                                            <p:txEl>
                                              <p:pRg st="3" end="3"/>
                                            </p:txEl>
                                          </p:spTgt>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p:cTn id="49"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51"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5">
                                            <p:txEl>
                                              <p:pRg st="4" end="4"/>
                                            </p:txEl>
                                          </p:spTgt>
                                        </p:tgtEl>
                                      </p:cBhvr>
                                    </p:animEffect>
                                  </p:childTnLst>
                                </p:cTn>
                              </p:par>
                              <p:par>
                                <p:cTn id="54" presetID="41" presetClass="entr" presetSubtype="0" fill="hold" nodeType="withEffect">
                                  <p:stCondLst>
                                    <p:cond delay="0"/>
                                  </p:stCondLst>
                                  <p:iterate type="lt">
                                    <p:tmPct val="10000"/>
                                  </p:iterate>
                                  <p:childTnLst>
                                    <p:set>
                                      <p:cBhvr>
                                        <p:cTn id="55" dur="1" fill="hold">
                                          <p:stCondLst>
                                            <p:cond delay="0"/>
                                          </p:stCondLst>
                                        </p:cTn>
                                        <p:tgtEl>
                                          <p:spTgt spid="5">
                                            <p:txEl>
                                              <p:pRg st="6" end="6"/>
                                            </p:txEl>
                                          </p:spTgt>
                                        </p:tgtEl>
                                        <p:attrNameLst>
                                          <p:attrName>style.visibility</p:attrName>
                                        </p:attrNameLst>
                                      </p:cBhvr>
                                      <p:to>
                                        <p:strVal val="visible"/>
                                      </p:to>
                                    </p:set>
                                    <p:anim calcmode="lin" valueType="num">
                                      <p:cBhvr>
                                        <p:cTn id="56" dur="500" fill="hold"/>
                                        <p:tgtEl>
                                          <p:spTgt spid="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
                                            <p:txEl>
                                              <p:pRg st="6" end="6"/>
                                            </p:txEl>
                                          </p:spTgt>
                                        </p:tgtEl>
                                        <p:attrNameLst>
                                          <p:attrName>ppt_y</p:attrName>
                                        </p:attrNameLst>
                                      </p:cBhvr>
                                      <p:tavLst>
                                        <p:tav tm="0">
                                          <p:val>
                                            <p:strVal val="#ppt_y"/>
                                          </p:val>
                                        </p:tav>
                                        <p:tav tm="100000">
                                          <p:val>
                                            <p:strVal val="#ppt_y"/>
                                          </p:val>
                                        </p:tav>
                                      </p:tavLst>
                                    </p:anim>
                                    <p:anim calcmode="lin" valueType="num">
                                      <p:cBhvr>
                                        <p:cTn id="58" dur="500" fill="hold"/>
                                        <p:tgtEl>
                                          <p:spTgt spid="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
                                            <p:txEl>
                                              <p:pRg st="6" end="6"/>
                                            </p:txEl>
                                          </p:spTgt>
                                        </p:tgtEl>
                                      </p:cBhvr>
                                    </p:animEffect>
                                  </p:childTnLst>
                                </p:cTn>
                              </p:par>
                              <p:par>
                                <p:cTn id="61" presetID="41" presetClass="entr" presetSubtype="0" fill="hold" nodeType="withEffect">
                                  <p:stCondLst>
                                    <p:cond delay="0"/>
                                  </p:stCondLst>
                                  <p:iterate type="lt">
                                    <p:tmPct val="10000"/>
                                  </p:iterate>
                                  <p:childTnLst>
                                    <p:set>
                                      <p:cBhvr>
                                        <p:cTn id="62" dur="1" fill="hold">
                                          <p:stCondLst>
                                            <p:cond delay="0"/>
                                          </p:stCondLst>
                                        </p:cTn>
                                        <p:tgtEl>
                                          <p:spTgt spid="5">
                                            <p:txEl>
                                              <p:pRg st="7" end="7"/>
                                            </p:txEl>
                                          </p:spTgt>
                                        </p:tgtEl>
                                        <p:attrNameLst>
                                          <p:attrName>style.visibility</p:attrName>
                                        </p:attrNameLst>
                                      </p:cBhvr>
                                      <p:to>
                                        <p:strVal val="visible"/>
                                      </p:to>
                                    </p:set>
                                    <p:anim calcmode="lin" valueType="num">
                                      <p:cBhvr>
                                        <p:cTn id="63" dur="500" fill="hold"/>
                                        <p:tgtEl>
                                          <p:spTgt spid="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5">
                                            <p:txEl>
                                              <p:pRg st="7" end="7"/>
                                            </p:txEl>
                                          </p:spTgt>
                                        </p:tgtEl>
                                        <p:attrNameLst>
                                          <p:attrName>ppt_y</p:attrName>
                                        </p:attrNameLst>
                                      </p:cBhvr>
                                      <p:tavLst>
                                        <p:tav tm="0">
                                          <p:val>
                                            <p:strVal val="#ppt_y"/>
                                          </p:val>
                                        </p:tav>
                                        <p:tav tm="100000">
                                          <p:val>
                                            <p:strVal val="#ppt_y"/>
                                          </p:val>
                                        </p:tav>
                                      </p:tavLst>
                                    </p:anim>
                                    <p:anim calcmode="lin" valueType="num">
                                      <p:cBhvr>
                                        <p:cTn id="65" dur="500" fill="hold"/>
                                        <p:tgtEl>
                                          <p:spTgt spid="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5">
                                            <p:txEl>
                                              <p:pRg st="7" end="7"/>
                                            </p:txEl>
                                          </p:spTgt>
                                        </p:tgtEl>
                                      </p:cBhvr>
                                    </p:animEffect>
                                  </p:childTnLst>
                                </p:cTn>
                              </p:par>
                              <p:par>
                                <p:cTn id="68" presetID="41" presetClass="entr" presetSubtype="0" fill="hold" nodeType="withEffect">
                                  <p:stCondLst>
                                    <p:cond delay="0"/>
                                  </p:stCondLst>
                                  <p:iterate type="lt">
                                    <p:tmPct val="10000"/>
                                  </p:iterate>
                                  <p:childTnLst>
                                    <p:set>
                                      <p:cBhvr>
                                        <p:cTn id="69" dur="1" fill="hold">
                                          <p:stCondLst>
                                            <p:cond delay="0"/>
                                          </p:stCondLst>
                                        </p:cTn>
                                        <p:tgtEl>
                                          <p:spTgt spid="5">
                                            <p:txEl>
                                              <p:pRg st="8" end="8"/>
                                            </p:txEl>
                                          </p:spTgt>
                                        </p:tgtEl>
                                        <p:attrNameLst>
                                          <p:attrName>style.visibility</p:attrName>
                                        </p:attrNameLst>
                                      </p:cBhvr>
                                      <p:to>
                                        <p:strVal val="visible"/>
                                      </p:to>
                                    </p:set>
                                    <p:anim calcmode="lin" valueType="num">
                                      <p:cBhvr>
                                        <p:cTn id="70" dur="500" fill="hold"/>
                                        <p:tgtEl>
                                          <p:spTgt spid="5">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5">
                                            <p:txEl>
                                              <p:pRg st="8" end="8"/>
                                            </p:txEl>
                                          </p:spTgt>
                                        </p:tgtEl>
                                        <p:attrNameLst>
                                          <p:attrName>ppt_y</p:attrName>
                                        </p:attrNameLst>
                                      </p:cBhvr>
                                      <p:tavLst>
                                        <p:tav tm="0">
                                          <p:val>
                                            <p:strVal val="#ppt_y"/>
                                          </p:val>
                                        </p:tav>
                                        <p:tav tm="100000">
                                          <p:val>
                                            <p:strVal val="#ppt_y"/>
                                          </p:val>
                                        </p:tav>
                                      </p:tavLst>
                                    </p:anim>
                                    <p:anim calcmode="lin" valueType="num">
                                      <p:cBhvr>
                                        <p:cTn id="72" dur="500" fill="hold"/>
                                        <p:tgtEl>
                                          <p:spTgt spid="5">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5">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5">
                                            <p:txEl>
                                              <p:pRg st="8" end="8"/>
                                            </p:txEl>
                                          </p:spTgt>
                                        </p:tgtEl>
                                      </p:cBhvr>
                                    </p:animEffect>
                                  </p:childTnLst>
                                </p:cTn>
                              </p:par>
                              <p:par>
                                <p:cTn id="75" presetID="41" presetClass="entr" presetSubtype="0" fill="hold" nodeType="withEffect">
                                  <p:stCondLst>
                                    <p:cond delay="0"/>
                                  </p:stCondLst>
                                  <p:iterate type="lt">
                                    <p:tmPct val="10000"/>
                                  </p:iterate>
                                  <p:childTnLst>
                                    <p:set>
                                      <p:cBhvr>
                                        <p:cTn id="76" dur="1" fill="hold">
                                          <p:stCondLst>
                                            <p:cond delay="0"/>
                                          </p:stCondLst>
                                        </p:cTn>
                                        <p:tgtEl>
                                          <p:spTgt spid="5">
                                            <p:txEl>
                                              <p:pRg st="9" end="9"/>
                                            </p:txEl>
                                          </p:spTgt>
                                        </p:tgtEl>
                                        <p:attrNameLst>
                                          <p:attrName>style.visibility</p:attrName>
                                        </p:attrNameLst>
                                      </p:cBhvr>
                                      <p:to>
                                        <p:strVal val="visible"/>
                                      </p:to>
                                    </p:set>
                                    <p:anim calcmode="lin" valueType="num">
                                      <p:cBhvr>
                                        <p:cTn id="77" dur="500" fill="hold"/>
                                        <p:tgtEl>
                                          <p:spTgt spid="5">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5">
                                            <p:txEl>
                                              <p:pRg st="9" end="9"/>
                                            </p:txEl>
                                          </p:spTgt>
                                        </p:tgtEl>
                                        <p:attrNameLst>
                                          <p:attrName>ppt_y</p:attrName>
                                        </p:attrNameLst>
                                      </p:cBhvr>
                                      <p:tavLst>
                                        <p:tav tm="0">
                                          <p:val>
                                            <p:strVal val="#ppt_y"/>
                                          </p:val>
                                        </p:tav>
                                        <p:tav tm="100000">
                                          <p:val>
                                            <p:strVal val="#ppt_y"/>
                                          </p:val>
                                        </p:tav>
                                      </p:tavLst>
                                    </p:anim>
                                    <p:anim calcmode="lin" valueType="num">
                                      <p:cBhvr>
                                        <p:cTn id="79" dur="500" fill="hold"/>
                                        <p:tgtEl>
                                          <p:spTgt spid="5">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5">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5">
                                            <p:txEl>
                                              <p:pRg st="9" end="9"/>
                                            </p:txEl>
                                          </p:spTgt>
                                        </p:tgtEl>
                                      </p:cBhvr>
                                    </p:animEffect>
                                  </p:childTnLst>
                                </p:cTn>
                              </p:par>
                              <p:par>
                                <p:cTn id="82" presetID="41" presetClass="entr" presetSubtype="0" fill="hold" nodeType="withEffect">
                                  <p:stCondLst>
                                    <p:cond delay="0"/>
                                  </p:stCondLst>
                                  <p:iterate type="lt">
                                    <p:tmPct val="10000"/>
                                  </p:iterate>
                                  <p:childTnLst>
                                    <p:set>
                                      <p:cBhvr>
                                        <p:cTn id="83" dur="1" fill="hold">
                                          <p:stCondLst>
                                            <p:cond delay="0"/>
                                          </p:stCondLst>
                                        </p:cTn>
                                        <p:tgtEl>
                                          <p:spTgt spid="5">
                                            <p:txEl>
                                              <p:pRg st="10" end="10"/>
                                            </p:txEl>
                                          </p:spTgt>
                                        </p:tgtEl>
                                        <p:attrNameLst>
                                          <p:attrName>style.visibility</p:attrName>
                                        </p:attrNameLst>
                                      </p:cBhvr>
                                      <p:to>
                                        <p:strVal val="visible"/>
                                      </p:to>
                                    </p:set>
                                    <p:anim calcmode="lin" valueType="num">
                                      <p:cBhvr>
                                        <p:cTn id="84" dur="500" fill="hold"/>
                                        <p:tgtEl>
                                          <p:spTgt spid="5">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5">
                                            <p:txEl>
                                              <p:pRg st="10" end="10"/>
                                            </p:txEl>
                                          </p:spTgt>
                                        </p:tgtEl>
                                        <p:attrNameLst>
                                          <p:attrName>ppt_y</p:attrName>
                                        </p:attrNameLst>
                                      </p:cBhvr>
                                      <p:tavLst>
                                        <p:tav tm="0">
                                          <p:val>
                                            <p:strVal val="#ppt_y"/>
                                          </p:val>
                                        </p:tav>
                                        <p:tav tm="100000">
                                          <p:val>
                                            <p:strVal val="#ppt_y"/>
                                          </p:val>
                                        </p:tav>
                                      </p:tavLst>
                                    </p:anim>
                                    <p:anim calcmode="lin" valueType="num">
                                      <p:cBhvr>
                                        <p:cTn id="86" dur="500" fill="hold"/>
                                        <p:tgtEl>
                                          <p:spTgt spid="5">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5">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5">
                                            <p:txEl>
                                              <p:pRg st="10" end="10"/>
                                            </p:txEl>
                                          </p:spTgt>
                                        </p:tgtEl>
                                      </p:cBhvr>
                                    </p:animEffect>
                                  </p:childTnLst>
                                </p:cTn>
                              </p:par>
                              <p:par>
                                <p:cTn id="89" presetID="41" presetClass="entr" presetSubtype="0" fill="hold" nodeType="withEffect">
                                  <p:stCondLst>
                                    <p:cond delay="0"/>
                                  </p:stCondLst>
                                  <p:iterate type="lt">
                                    <p:tmPct val="10000"/>
                                  </p:iterate>
                                  <p:childTnLst>
                                    <p:set>
                                      <p:cBhvr>
                                        <p:cTn id="90" dur="1" fill="hold">
                                          <p:stCondLst>
                                            <p:cond delay="0"/>
                                          </p:stCondLst>
                                        </p:cTn>
                                        <p:tgtEl>
                                          <p:spTgt spid="5">
                                            <p:txEl>
                                              <p:pRg st="11" end="11"/>
                                            </p:txEl>
                                          </p:spTgt>
                                        </p:tgtEl>
                                        <p:attrNameLst>
                                          <p:attrName>style.visibility</p:attrName>
                                        </p:attrNameLst>
                                      </p:cBhvr>
                                      <p:to>
                                        <p:strVal val="visible"/>
                                      </p:to>
                                    </p:set>
                                    <p:anim calcmode="lin" valueType="num">
                                      <p:cBhvr>
                                        <p:cTn id="91" dur="500" fill="hold"/>
                                        <p:tgtEl>
                                          <p:spTgt spid="5">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5">
                                            <p:txEl>
                                              <p:pRg st="11" end="11"/>
                                            </p:txEl>
                                          </p:spTgt>
                                        </p:tgtEl>
                                        <p:attrNameLst>
                                          <p:attrName>ppt_y</p:attrName>
                                        </p:attrNameLst>
                                      </p:cBhvr>
                                      <p:tavLst>
                                        <p:tav tm="0">
                                          <p:val>
                                            <p:strVal val="#ppt_y"/>
                                          </p:val>
                                        </p:tav>
                                        <p:tav tm="100000">
                                          <p:val>
                                            <p:strVal val="#ppt_y"/>
                                          </p:val>
                                        </p:tav>
                                      </p:tavLst>
                                    </p:anim>
                                    <p:anim calcmode="lin" valueType="num">
                                      <p:cBhvr>
                                        <p:cTn id="93" dur="500" fill="hold"/>
                                        <p:tgtEl>
                                          <p:spTgt spid="5">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5">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5">
                                            <p:txEl>
                                              <p:pRg st="11" end="11"/>
                                            </p:txEl>
                                          </p:spTgt>
                                        </p:tgtEl>
                                      </p:cBhvr>
                                    </p:animEffect>
                                  </p:childTnLst>
                                </p:cTn>
                              </p:par>
                              <p:par>
                                <p:cTn id="96" presetID="41" presetClass="entr" presetSubtype="0" fill="hold" nodeType="withEffect">
                                  <p:stCondLst>
                                    <p:cond delay="0"/>
                                  </p:stCondLst>
                                  <p:iterate type="lt">
                                    <p:tmPct val="10000"/>
                                  </p:iterate>
                                  <p:childTnLst>
                                    <p:set>
                                      <p:cBhvr>
                                        <p:cTn id="97" dur="1" fill="hold">
                                          <p:stCondLst>
                                            <p:cond delay="0"/>
                                          </p:stCondLst>
                                        </p:cTn>
                                        <p:tgtEl>
                                          <p:spTgt spid="5">
                                            <p:txEl>
                                              <p:pRg st="12" end="12"/>
                                            </p:txEl>
                                          </p:spTgt>
                                        </p:tgtEl>
                                        <p:attrNameLst>
                                          <p:attrName>style.visibility</p:attrName>
                                        </p:attrNameLst>
                                      </p:cBhvr>
                                      <p:to>
                                        <p:strVal val="visible"/>
                                      </p:to>
                                    </p:set>
                                    <p:anim calcmode="lin" valueType="num">
                                      <p:cBhvr>
                                        <p:cTn id="98" dur="500" fill="hold"/>
                                        <p:tgtEl>
                                          <p:spTgt spid="5">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
                                            <p:txEl>
                                              <p:pRg st="12" end="12"/>
                                            </p:txEl>
                                          </p:spTgt>
                                        </p:tgtEl>
                                        <p:attrNameLst>
                                          <p:attrName>ppt_y</p:attrName>
                                        </p:attrNameLst>
                                      </p:cBhvr>
                                      <p:tavLst>
                                        <p:tav tm="0">
                                          <p:val>
                                            <p:strVal val="#ppt_y"/>
                                          </p:val>
                                        </p:tav>
                                        <p:tav tm="100000">
                                          <p:val>
                                            <p:strVal val="#ppt_y"/>
                                          </p:val>
                                        </p:tav>
                                      </p:tavLst>
                                    </p:anim>
                                    <p:anim calcmode="lin" valueType="num">
                                      <p:cBhvr>
                                        <p:cTn id="100" dur="500" fill="hold"/>
                                        <p:tgtEl>
                                          <p:spTgt spid="5">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
                                            <p:txEl>
                                              <p:pRg st="12" end="12"/>
                                            </p:txEl>
                                          </p:spTgt>
                                        </p:tgtEl>
                                      </p:cBhvr>
                                    </p:animEffect>
                                  </p:childTnLst>
                                </p:cTn>
                              </p:par>
                              <p:par>
                                <p:cTn id="103" presetID="41" presetClass="entr" presetSubtype="0" fill="hold" nodeType="withEffect">
                                  <p:stCondLst>
                                    <p:cond delay="0"/>
                                  </p:stCondLst>
                                  <p:iterate type="lt">
                                    <p:tmPct val="10000"/>
                                  </p:iterate>
                                  <p:childTnLst>
                                    <p:set>
                                      <p:cBhvr>
                                        <p:cTn id="104" dur="1" fill="hold">
                                          <p:stCondLst>
                                            <p:cond delay="0"/>
                                          </p:stCondLst>
                                        </p:cTn>
                                        <p:tgtEl>
                                          <p:spTgt spid="5">
                                            <p:txEl>
                                              <p:pRg st="14" end="14"/>
                                            </p:txEl>
                                          </p:spTgt>
                                        </p:tgtEl>
                                        <p:attrNameLst>
                                          <p:attrName>style.visibility</p:attrName>
                                        </p:attrNameLst>
                                      </p:cBhvr>
                                      <p:to>
                                        <p:strVal val="visible"/>
                                      </p:to>
                                    </p:set>
                                    <p:anim calcmode="lin" valueType="num">
                                      <p:cBhvr>
                                        <p:cTn id="105" dur="500" fill="hold"/>
                                        <p:tgtEl>
                                          <p:spTgt spid="5">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5">
                                            <p:txEl>
                                              <p:pRg st="14" end="14"/>
                                            </p:txEl>
                                          </p:spTgt>
                                        </p:tgtEl>
                                        <p:attrNameLst>
                                          <p:attrName>ppt_y</p:attrName>
                                        </p:attrNameLst>
                                      </p:cBhvr>
                                      <p:tavLst>
                                        <p:tav tm="0">
                                          <p:val>
                                            <p:strVal val="#ppt_y"/>
                                          </p:val>
                                        </p:tav>
                                        <p:tav tm="100000">
                                          <p:val>
                                            <p:strVal val="#ppt_y"/>
                                          </p:val>
                                        </p:tav>
                                      </p:tavLst>
                                    </p:anim>
                                    <p:anim calcmode="lin" valueType="num">
                                      <p:cBhvr>
                                        <p:cTn id="107" dur="500" fill="hold"/>
                                        <p:tgtEl>
                                          <p:spTgt spid="5">
                                            <p:txEl>
                                              <p:pRg st="14" end="1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5">
                                            <p:txEl>
                                              <p:pRg st="14" end="1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michela.menting\Local Settings\Temporary Internet Files\Content.IE5\389YY5K8\MC90029257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753" y="9961"/>
            <a:ext cx="4429322" cy="412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542" y="197346"/>
            <a:ext cx="7453793" cy="6186309"/>
          </a:xfrm>
          <a:prstGeom prst="rect">
            <a:avLst/>
          </a:prstGeom>
        </p:spPr>
        <p:txBody>
          <a:bodyPr wrap="square">
            <a:spAutoFit/>
          </a:bodyPr>
          <a:lstStyle/>
          <a:p>
            <a:pPr lvl="1"/>
            <a:r>
              <a:rPr lang="en-AU" sz="2800" dirty="0">
                <a:solidFill>
                  <a:srgbClr val="C00000"/>
                </a:solidFill>
                <a:latin typeface="Bauhaus 93" pitchFamily="82" charset="0"/>
                <a:cs typeface="AngsanaUPC" pitchFamily="18" charset="-34"/>
              </a:rPr>
              <a:t>Whoever without permission of </a:t>
            </a:r>
            <a:endParaRPr lang="en-AU" sz="2800" dirty="0" smtClean="0">
              <a:solidFill>
                <a:srgbClr val="C00000"/>
              </a:solidFill>
              <a:latin typeface="Bauhaus 93" pitchFamily="82" charset="0"/>
              <a:cs typeface="AngsanaUPC" pitchFamily="18" charset="-34"/>
            </a:endParaRPr>
          </a:p>
          <a:p>
            <a:pPr lvl="1"/>
            <a:r>
              <a:rPr lang="en-AU" sz="2800" dirty="0">
                <a:solidFill>
                  <a:srgbClr val="C00000"/>
                </a:solidFill>
                <a:latin typeface="Bauhaus 93" pitchFamily="82" charset="0"/>
                <a:cs typeface="AngsanaUPC" pitchFamily="18" charset="-34"/>
              </a:rPr>
              <a:t>t</a:t>
            </a:r>
            <a:r>
              <a:rPr lang="en-AU" sz="2800" dirty="0" smtClean="0">
                <a:solidFill>
                  <a:srgbClr val="C00000"/>
                </a:solidFill>
                <a:latin typeface="Bauhaus 93" pitchFamily="82" charset="0"/>
                <a:cs typeface="AngsanaUPC" pitchFamily="18" charset="-34"/>
              </a:rPr>
              <a:t>he owner </a:t>
            </a:r>
            <a:r>
              <a:rPr lang="en-AU" sz="2800" dirty="0">
                <a:solidFill>
                  <a:srgbClr val="C00000"/>
                </a:solidFill>
                <a:latin typeface="Bauhaus 93" pitchFamily="82" charset="0"/>
                <a:cs typeface="AngsanaUPC" pitchFamily="18" charset="-34"/>
              </a:rPr>
              <a:t>of the </a:t>
            </a:r>
            <a:r>
              <a:rPr lang="en-AU" sz="2800" dirty="0" smtClean="0">
                <a:solidFill>
                  <a:srgbClr val="C00000"/>
                </a:solidFill>
                <a:latin typeface="Bauhaus 93" pitchFamily="82" charset="0"/>
                <a:cs typeface="AngsanaUPC" pitchFamily="18" charset="-34"/>
              </a:rPr>
              <a:t>computer :</a:t>
            </a:r>
            <a:endParaRPr lang="en-AU" sz="2800" dirty="0">
              <a:solidFill>
                <a:srgbClr val="C00000"/>
              </a:solidFill>
              <a:latin typeface="Bauhaus 93" pitchFamily="82" charset="0"/>
              <a:cs typeface="AngsanaUPC" pitchFamily="18" charset="-34"/>
            </a:endParaRPr>
          </a:p>
          <a:p>
            <a:pPr lvl="2"/>
            <a:endParaRPr lang="en-AU" sz="2000" b="1" i="1" dirty="0" smtClean="0">
              <a:solidFill>
                <a:srgbClr val="C00000"/>
              </a:solidFill>
            </a:endParaRPr>
          </a:p>
          <a:p>
            <a:pPr lvl="2"/>
            <a:endParaRPr lang="en-AU" sz="2000" b="1" i="1" dirty="0"/>
          </a:p>
          <a:p>
            <a:pPr marL="1257300" lvl="2" indent="-342900">
              <a:buFont typeface="Wingdings" pitchFamily="2" charset="2"/>
              <a:buChar char="Ø"/>
            </a:pPr>
            <a:r>
              <a:rPr lang="en-AU" sz="2000" b="1" i="1" dirty="0" smtClean="0">
                <a:solidFill>
                  <a:schemeClr val="tx1">
                    <a:lumMod val="95000"/>
                    <a:lumOff val="5000"/>
                  </a:schemeClr>
                </a:solidFill>
                <a:latin typeface="Agency FB" pitchFamily="34" charset="0"/>
              </a:rPr>
              <a:t>Secures Access;</a:t>
            </a:r>
            <a:endParaRPr lang="en-AU" sz="2000" b="1" i="1" dirty="0">
              <a:solidFill>
                <a:schemeClr val="tx1">
                  <a:lumMod val="95000"/>
                  <a:lumOff val="5000"/>
                </a:schemeClr>
              </a:solidFill>
              <a:latin typeface="Agency FB" pitchFamily="34" charset="0"/>
            </a:endParaRPr>
          </a:p>
          <a:p>
            <a:pPr marL="1257300" lvl="2" indent="-342900">
              <a:buFont typeface="Wingdings" pitchFamily="2" charset="2"/>
              <a:buChar char="Ø"/>
            </a:pPr>
            <a:r>
              <a:rPr lang="en-AU" sz="2000" b="1" i="1" dirty="0">
                <a:solidFill>
                  <a:schemeClr val="tx1">
                    <a:lumMod val="95000"/>
                    <a:lumOff val="5000"/>
                  </a:schemeClr>
                </a:solidFill>
                <a:latin typeface="Agency FB" pitchFamily="34" charset="0"/>
              </a:rPr>
              <a:t>Downloads, Copies or extracts </a:t>
            </a:r>
            <a:endParaRPr lang="en-AU" sz="2000" b="1" i="1" dirty="0" smtClean="0">
              <a:solidFill>
                <a:schemeClr val="tx1">
                  <a:lumMod val="95000"/>
                  <a:lumOff val="5000"/>
                </a:schemeClr>
              </a:solidFill>
              <a:latin typeface="Agency FB" pitchFamily="34" charset="0"/>
            </a:endParaRPr>
          </a:p>
          <a:p>
            <a:pPr lvl="2"/>
            <a:r>
              <a:rPr lang="en-AU" sz="2000" b="1" i="1" dirty="0" smtClean="0">
                <a:solidFill>
                  <a:schemeClr val="tx1">
                    <a:lumMod val="95000"/>
                    <a:lumOff val="5000"/>
                  </a:schemeClr>
                </a:solidFill>
                <a:latin typeface="Agency FB" pitchFamily="34" charset="0"/>
              </a:rPr>
              <a:t>       any data, computer </a:t>
            </a:r>
            <a:r>
              <a:rPr lang="en-AU" sz="2000" b="1" i="1" dirty="0">
                <a:solidFill>
                  <a:schemeClr val="tx1">
                    <a:lumMod val="95000"/>
                    <a:lumOff val="5000"/>
                  </a:schemeClr>
                </a:solidFill>
                <a:latin typeface="Agency FB" pitchFamily="34" charset="0"/>
              </a:rPr>
              <a:t>database or </a:t>
            </a:r>
            <a:endParaRPr lang="en-AU" sz="2000" b="1" i="1" dirty="0" smtClean="0">
              <a:solidFill>
                <a:schemeClr val="tx1">
                  <a:lumMod val="95000"/>
                  <a:lumOff val="5000"/>
                </a:schemeClr>
              </a:solidFill>
              <a:latin typeface="Agency FB" pitchFamily="34" charset="0"/>
            </a:endParaRPr>
          </a:p>
          <a:p>
            <a:pPr lvl="2"/>
            <a:r>
              <a:rPr lang="en-AU" sz="2000" b="1" i="1" dirty="0" smtClean="0">
                <a:solidFill>
                  <a:schemeClr val="tx1">
                    <a:lumMod val="95000"/>
                    <a:lumOff val="5000"/>
                  </a:schemeClr>
                </a:solidFill>
                <a:latin typeface="Agency FB" pitchFamily="34" charset="0"/>
              </a:rPr>
              <a:t>       any information;</a:t>
            </a:r>
            <a:endParaRPr lang="en-AU" sz="2000" b="1" i="1" dirty="0">
              <a:solidFill>
                <a:schemeClr val="tx1">
                  <a:lumMod val="95000"/>
                  <a:lumOff val="5000"/>
                </a:schemeClr>
              </a:solidFill>
              <a:latin typeface="Agency FB" pitchFamily="34" charset="0"/>
            </a:endParaRPr>
          </a:p>
          <a:p>
            <a:pPr marL="1257300" lvl="2" indent="-342900">
              <a:buFont typeface="Wingdings" pitchFamily="2" charset="2"/>
              <a:buChar char="Ø"/>
            </a:pPr>
            <a:r>
              <a:rPr lang="en-AU" sz="2000" b="1" i="1" dirty="0">
                <a:solidFill>
                  <a:schemeClr val="tx1">
                    <a:lumMod val="95000"/>
                    <a:lumOff val="5000"/>
                  </a:schemeClr>
                </a:solidFill>
                <a:latin typeface="Agency FB" pitchFamily="34" charset="0"/>
              </a:rPr>
              <a:t>Introduce or causes to be </a:t>
            </a:r>
            <a:r>
              <a:rPr lang="en-AU" sz="2000" b="1" i="1" dirty="0" smtClean="0">
                <a:solidFill>
                  <a:schemeClr val="tx1">
                    <a:lumMod val="95000"/>
                    <a:lumOff val="5000"/>
                  </a:schemeClr>
                </a:solidFill>
                <a:latin typeface="Agency FB" pitchFamily="34" charset="0"/>
              </a:rPr>
              <a:t>introduce</a:t>
            </a:r>
          </a:p>
          <a:p>
            <a:pPr lvl="2"/>
            <a:r>
              <a:rPr lang="en-AU" sz="2000" b="1" i="1" dirty="0" smtClean="0">
                <a:solidFill>
                  <a:schemeClr val="tx1">
                    <a:lumMod val="95000"/>
                    <a:lumOff val="5000"/>
                  </a:schemeClr>
                </a:solidFill>
                <a:latin typeface="Agency FB" pitchFamily="34" charset="0"/>
              </a:rPr>
              <a:t>       any Virus </a:t>
            </a:r>
            <a:r>
              <a:rPr lang="en-AU" sz="2000" b="1" i="1" dirty="0">
                <a:solidFill>
                  <a:schemeClr val="tx1">
                    <a:lumMod val="95000"/>
                    <a:lumOff val="5000"/>
                  </a:schemeClr>
                </a:solidFill>
                <a:latin typeface="Agency FB" pitchFamily="34" charset="0"/>
              </a:rPr>
              <a:t>or </a:t>
            </a:r>
            <a:r>
              <a:rPr lang="en-AU" sz="2000" b="1" i="1" dirty="0" smtClean="0">
                <a:solidFill>
                  <a:schemeClr val="tx1">
                    <a:lumMod val="95000"/>
                    <a:lumOff val="5000"/>
                  </a:schemeClr>
                </a:solidFill>
                <a:latin typeface="Agency FB" pitchFamily="34" charset="0"/>
              </a:rPr>
              <a:t>Contaminant;</a:t>
            </a:r>
            <a:endParaRPr lang="en-AU" sz="2000" b="1" i="1" dirty="0">
              <a:solidFill>
                <a:schemeClr val="tx1">
                  <a:lumMod val="95000"/>
                  <a:lumOff val="5000"/>
                </a:schemeClr>
              </a:solidFill>
              <a:latin typeface="Agency FB" pitchFamily="34" charset="0"/>
            </a:endParaRPr>
          </a:p>
          <a:p>
            <a:pPr marL="1257300" lvl="2" indent="-342900">
              <a:buFont typeface="Wingdings" pitchFamily="2" charset="2"/>
              <a:buChar char="Ø"/>
            </a:pPr>
            <a:r>
              <a:rPr lang="en-AU" sz="2000" b="1" i="1" dirty="0">
                <a:solidFill>
                  <a:schemeClr val="tx1">
                    <a:lumMod val="95000"/>
                    <a:lumOff val="5000"/>
                  </a:schemeClr>
                </a:solidFill>
                <a:latin typeface="Agency FB" pitchFamily="34" charset="0"/>
              </a:rPr>
              <a:t>Disrupts or causes </a:t>
            </a:r>
            <a:r>
              <a:rPr lang="en-AU" sz="2000" b="1" i="1" dirty="0" smtClean="0">
                <a:solidFill>
                  <a:schemeClr val="tx1">
                    <a:lumMod val="95000"/>
                    <a:lumOff val="5000"/>
                  </a:schemeClr>
                </a:solidFill>
                <a:latin typeface="Agency FB" pitchFamily="34" charset="0"/>
              </a:rPr>
              <a:t>disruption; </a:t>
            </a:r>
            <a:endParaRPr lang="en-AU" sz="2000" b="1" i="1" dirty="0">
              <a:solidFill>
                <a:schemeClr val="tx1">
                  <a:lumMod val="95000"/>
                  <a:lumOff val="5000"/>
                </a:schemeClr>
              </a:solidFill>
              <a:latin typeface="Agency FB" pitchFamily="34" charset="0"/>
            </a:endParaRPr>
          </a:p>
          <a:p>
            <a:pPr marL="1257300" lvl="2" indent="-342900">
              <a:buFont typeface="Wingdings" pitchFamily="2" charset="2"/>
              <a:buChar char="Ø"/>
            </a:pPr>
            <a:r>
              <a:rPr lang="en-AU" sz="2000" b="1" i="1" dirty="0">
                <a:solidFill>
                  <a:schemeClr val="tx1">
                    <a:lumMod val="95000"/>
                    <a:lumOff val="5000"/>
                  </a:schemeClr>
                </a:solidFill>
                <a:latin typeface="Agency FB" pitchFamily="34" charset="0"/>
              </a:rPr>
              <a:t>Denies or causes denial of access to </a:t>
            </a:r>
            <a:r>
              <a:rPr lang="en-AU" sz="2000" b="1" i="1" dirty="0" smtClean="0">
                <a:solidFill>
                  <a:schemeClr val="tx1">
                    <a:lumMod val="95000"/>
                    <a:lumOff val="5000"/>
                  </a:schemeClr>
                </a:solidFill>
                <a:latin typeface="Agency FB" pitchFamily="34" charset="0"/>
              </a:rPr>
              <a:t>any person;</a:t>
            </a:r>
            <a:endParaRPr lang="en-AU" sz="2000" b="1" i="1" dirty="0">
              <a:solidFill>
                <a:schemeClr val="tx1">
                  <a:lumMod val="95000"/>
                  <a:lumOff val="5000"/>
                </a:schemeClr>
              </a:solidFill>
              <a:latin typeface="Agency FB" pitchFamily="34" charset="0"/>
            </a:endParaRPr>
          </a:p>
          <a:p>
            <a:pPr marL="1257300" lvl="2" indent="-342900">
              <a:buFont typeface="Wingdings" pitchFamily="2" charset="2"/>
              <a:buChar char="Ø"/>
            </a:pPr>
            <a:r>
              <a:rPr lang="en-AU" sz="2000" b="1" i="1" dirty="0">
                <a:solidFill>
                  <a:schemeClr val="tx1">
                    <a:lumMod val="95000"/>
                    <a:lumOff val="5000"/>
                  </a:schemeClr>
                </a:solidFill>
                <a:latin typeface="Agency FB" pitchFamily="34" charset="0"/>
              </a:rPr>
              <a:t>Provides any assistance to any person to facilitate access</a:t>
            </a:r>
          </a:p>
          <a:p>
            <a:pPr marL="1257300" lvl="2" indent="-342900">
              <a:buFont typeface="Wingdings" pitchFamily="2" charset="2"/>
              <a:buChar char="Ø"/>
            </a:pPr>
            <a:r>
              <a:rPr lang="en-US" sz="2000" b="1" i="1" dirty="0" smtClean="0">
                <a:solidFill>
                  <a:schemeClr val="tx1">
                    <a:lumMod val="95000"/>
                    <a:lumOff val="5000"/>
                  </a:schemeClr>
                </a:solidFill>
                <a:latin typeface="Agency FB" pitchFamily="34" charset="0"/>
              </a:rPr>
              <a:t>Charges </a:t>
            </a:r>
            <a:r>
              <a:rPr lang="en-US" sz="2000" b="1" i="1" dirty="0">
                <a:solidFill>
                  <a:schemeClr val="tx1">
                    <a:lumMod val="95000"/>
                    <a:lumOff val="5000"/>
                  </a:schemeClr>
                </a:solidFill>
                <a:latin typeface="Agency FB" pitchFamily="34" charset="0"/>
              </a:rPr>
              <a:t>the services availed of by a person to the account of another person by </a:t>
            </a:r>
            <a:r>
              <a:rPr lang="en-US" sz="2000" b="1" i="1" dirty="0" smtClean="0">
                <a:solidFill>
                  <a:schemeClr val="tx1">
                    <a:lumMod val="95000"/>
                    <a:lumOff val="5000"/>
                  </a:schemeClr>
                </a:solidFill>
                <a:latin typeface="Agency FB" pitchFamily="34" charset="0"/>
              </a:rPr>
              <a:t>Tampering </a:t>
            </a:r>
            <a:r>
              <a:rPr lang="en-US" sz="2000" b="1" i="1" dirty="0">
                <a:solidFill>
                  <a:schemeClr val="tx1">
                    <a:lumMod val="95000"/>
                    <a:lumOff val="5000"/>
                  </a:schemeClr>
                </a:solidFill>
                <a:latin typeface="Agency FB" pitchFamily="34" charset="0"/>
              </a:rPr>
              <a:t>with or </a:t>
            </a:r>
            <a:r>
              <a:rPr lang="en-US" sz="2000" b="1" i="1" dirty="0" smtClean="0">
                <a:solidFill>
                  <a:schemeClr val="tx1">
                    <a:lumMod val="95000"/>
                    <a:lumOff val="5000"/>
                  </a:schemeClr>
                </a:solidFill>
                <a:latin typeface="Agency FB" pitchFamily="34" charset="0"/>
              </a:rPr>
              <a:t>Manipulating </a:t>
            </a:r>
            <a:r>
              <a:rPr lang="en-US" sz="2000" b="1" i="1" dirty="0">
                <a:solidFill>
                  <a:schemeClr val="tx1">
                    <a:lumMod val="95000"/>
                    <a:lumOff val="5000"/>
                  </a:schemeClr>
                </a:solidFill>
                <a:latin typeface="Agency FB" pitchFamily="34" charset="0"/>
              </a:rPr>
              <a:t>any </a:t>
            </a:r>
            <a:r>
              <a:rPr lang="en-US" sz="2000" b="1" i="1" dirty="0" smtClean="0">
                <a:solidFill>
                  <a:schemeClr val="tx1">
                    <a:lumMod val="95000"/>
                    <a:lumOff val="5000"/>
                  </a:schemeClr>
                </a:solidFill>
                <a:latin typeface="Agency FB" pitchFamily="34" charset="0"/>
              </a:rPr>
              <a:t>Computer</a:t>
            </a:r>
            <a:r>
              <a:rPr lang="en-US" sz="2000" b="1" i="1" dirty="0">
                <a:solidFill>
                  <a:schemeClr val="tx1">
                    <a:lumMod val="95000"/>
                    <a:lumOff val="5000"/>
                  </a:schemeClr>
                </a:solidFill>
                <a:latin typeface="Agency FB" pitchFamily="34" charset="0"/>
              </a:rPr>
              <a:t>, </a:t>
            </a:r>
            <a:r>
              <a:rPr lang="en-US" sz="2000" b="1" i="1" dirty="0" smtClean="0">
                <a:solidFill>
                  <a:schemeClr val="tx1">
                    <a:lumMod val="95000"/>
                    <a:lumOff val="5000"/>
                  </a:schemeClr>
                </a:solidFill>
                <a:latin typeface="Agency FB" pitchFamily="34" charset="0"/>
              </a:rPr>
              <a:t>Computer System</a:t>
            </a:r>
            <a:r>
              <a:rPr lang="en-US" sz="2000" b="1" i="1" dirty="0">
                <a:solidFill>
                  <a:schemeClr val="tx1">
                    <a:lumMod val="95000"/>
                    <a:lumOff val="5000"/>
                  </a:schemeClr>
                </a:solidFill>
                <a:latin typeface="Agency FB" pitchFamily="34" charset="0"/>
              </a:rPr>
              <a:t>, or </a:t>
            </a:r>
            <a:r>
              <a:rPr lang="en-US" sz="2000" b="1" i="1" dirty="0" smtClean="0">
                <a:solidFill>
                  <a:schemeClr val="tx1">
                    <a:lumMod val="95000"/>
                    <a:lumOff val="5000"/>
                  </a:schemeClr>
                </a:solidFill>
                <a:latin typeface="Agency FB" pitchFamily="34" charset="0"/>
              </a:rPr>
              <a:t>Computer </a:t>
            </a:r>
            <a:r>
              <a:rPr lang="en-US" sz="2000" b="1" i="1" dirty="0">
                <a:solidFill>
                  <a:schemeClr val="tx1">
                    <a:lumMod val="95000"/>
                    <a:lumOff val="5000"/>
                  </a:schemeClr>
                </a:solidFill>
                <a:latin typeface="Agency FB" pitchFamily="34" charset="0"/>
              </a:rPr>
              <a:t>N</a:t>
            </a:r>
            <a:r>
              <a:rPr lang="en-US" sz="2000" b="1" i="1" dirty="0" smtClean="0">
                <a:solidFill>
                  <a:schemeClr val="tx1">
                    <a:lumMod val="95000"/>
                    <a:lumOff val="5000"/>
                  </a:schemeClr>
                </a:solidFill>
                <a:latin typeface="Agency FB" pitchFamily="34" charset="0"/>
              </a:rPr>
              <a:t>etwork;</a:t>
            </a:r>
            <a:endParaRPr lang="en-US" sz="2000" b="1" i="1" dirty="0">
              <a:solidFill>
                <a:schemeClr val="tx1">
                  <a:lumMod val="95000"/>
                  <a:lumOff val="5000"/>
                </a:schemeClr>
              </a:solidFill>
              <a:latin typeface="Agency FB" pitchFamily="34" charset="0"/>
            </a:endParaRPr>
          </a:p>
          <a:p>
            <a:pPr lvl="2"/>
            <a:endParaRPr lang="en-US" sz="2000" b="1" i="1" dirty="0" smtClean="0">
              <a:solidFill>
                <a:schemeClr val="tx1">
                  <a:lumMod val="95000"/>
                  <a:lumOff val="5000"/>
                </a:schemeClr>
              </a:solidFill>
              <a:latin typeface="Agency FB" pitchFamily="34" charset="0"/>
            </a:endParaRPr>
          </a:p>
          <a:p>
            <a:pPr lvl="2"/>
            <a:r>
              <a:rPr lang="en-US" sz="2000" b="1" i="1" dirty="0">
                <a:solidFill>
                  <a:srgbClr val="C00000"/>
                </a:solidFill>
                <a:latin typeface="Agency FB" pitchFamily="34" charset="0"/>
              </a:rPr>
              <a:t>S</a:t>
            </a:r>
            <a:r>
              <a:rPr lang="en-US" sz="2000" b="1" i="1" dirty="0" smtClean="0">
                <a:solidFill>
                  <a:srgbClr val="C00000"/>
                </a:solidFill>
                <a:latin typeface="Agency FB" pitchFamily="34" charset="0"/>
              </a:rPr>
              <a:t>hall </a:t>
            </a:r>
            <a:r>
              <a:rPr lang="en-US" sz="2000" b="1" i="1" dirty="0">
                <a:solidFill>
                  <a:srgbClr val="C00000"/>
                </a:solidFill>
                <a:latin typeface="Agency FB" pitchFamily="34" charset="0"/>
              </a:rPr>
              <a:t>be liable to pay damages by way of compensation not exceeding one crore rupees to the person so </a:t>
            </a:r>
            <a:r>
              <a:rPr lang="en-US" sz="2000" b="1" i="1" dirty="0" smtClean="0">
                <a:solidFill>
                  <a:srgbClr val="C00000"/>
                </a:solidFill>
                <a:latin typeface="Agency FB" pitchFamily="34" charset="0"/>
              </a:rPr>
              <a:t>affected.</a:t>
            </a:r>
            <a:endParaRPr lang="en-AU" sz="2000" b="1" i="1" dirty="0">
              <a:solidFill>
                <a:srgbClr val="C00000"/>
              </a:solidFill>
              <a:latin typeface="Agency FB" pitchFamily="34" charset="0"/>
            </a:endParaRPr>
          </a:p>
        </p:txBody>
      </p:sp>
    </p:spTree>
    <p:extLst>
      <p:ext uri="{BB962C8B-B14F-4D97-AF65-F5344CB8AC3E}">
        <p14:creationId xmlns:p14="http://schemas.microsoft.com/office/powerpoint/2010/main" val="229149253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5">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anim calcmode="lin" valueType="num">
                                      <p:cBhvr>
                                        <p:cTn id="1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2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1" dur="20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32" dur="2000"/>
                                        <p:tgtEl>
                                          <p:spTgt spid="5">
                                            <p:txEl>
                                              <p:pRg st="4" end="4"/>
                                            </p:txEl>
                                          </p:spTgt>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2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7" dur="2000" fill="hold"/>
                                        <p:tgtEl>
                                          <p:spTgt spid="5">
                                            <p:txEl>
                                              <p:pRg st="5" end="5"/>
                                            </p:txEl>
                                          </p:spTgt>
                                        </p:tgtEl>
                                        <p:attrNameLst>
                                          <p:attrName>style.rotation</p:attrName>
                                        </p:attrNameLst>
                                      </p:cBhvr>
                                      <p:tavLst>
                                        <p:tav tm="0">
                                          <p:val>
                                            <p:fltVal val="360"/>
                                          </p:val>
                                        </p:tav>
                                        <p:tav tm="100000">
                                          <p:val>
                                            <p:fltVal val="0"/>
                                          </p:val>
                                        </p:tav>
                                      </p:tavLst>
                                    </p:anim>
                                    <p:animEffect transition="in" filter="fade">
                                      <p:cBhvr>
                                        <p:cTn id="38" dur="2000"/>
                                        <p:tgtEl>
                                          <p:spTgt spid="5">
                                            <p:txEl>
                                              <p:pRg st="5" end="5"/>
                                            </p:txEl>
                                          </p:spTgt>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p:cTn id="41" dur="2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2" dur="2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3" dur="2000" fill="hold"/>
                                        <p:tgtEl>
                                          <p:spTgt spid="5">
                                            <p:txEl>
                                              <p:pRg st="6" end="6"/>
                                            </p:txEl>
                                          </p:spTgt>
                                        </p:tgtEl>
                                        <p:attrNameLst>
                                          <p:attrName>style.rotation</p:attrName>
                                        </p:attrNameLst>
                                      </p:cBhvr>
                                      <p:tavLst>
                                        <p:tav tm="0">
                                          <p:val>
                                            <p:fltVal val="360"/>
                                          </p:val>
                                        </p:tav>
                                        <p:tav tm="100000">
                                          <p:val>
                                            <p:fltVal val="0"/>
                                          </p:val>
                                        </p:tav>
                                      </p:tavLst>
                                    </p:anim>
                                    <p:animEffect transition="in" filter="fade">
                                      <p:cBhvr>
                                        <p:cTn id="44" dur="2000"/>
                                        <p:tgtEl>
                                          <p:spTgt spid="5">
                                            <p:txEl>
                                              <p:pRg st="6" end="6"/>
                                            </p:txEl>
                                          </p:spTgt>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p:cTn id="47" dur="2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8" dur="2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49" dur="2000" fill="hold"/>
                                        <p:tgtEl>
                                          <p:spTgt spid="5">
                                            <p:txEl>
                                              <p:pRg st="7" end="7"/>
                                            </p:txEl>
                                          </p:spTgt>
                                        </p:tgtEl>
                                        <p:attrNameLst>
                                          <p:attrName>style.rotation</p:attrName>
                                        </p:attrNameLst>
                                      </p:cBhvr>
                                      <p:tavLst>
                                        <p:tav tm="0">
                                          <p:val>
                                            <p:fltVal val="360"/>
                                          </p:val>
                                        </p:tav>
                                        <p:tav tm="100000">
                                          <p:val>
                                            <p:fltVal val="0"/>
                                          </p:val>
                                        </p:tav>
                                      </p:tavLst>
                                    </p:anim>
                                    <p:animEffect transition="in" filter="fade">
                                      <p:cBhvr>
                                        <p:cTn id="50" dur="2000"/>
                                        <p:tgtEl>
                                          <p:spTgt spid="5">
                                            <p:txEl>
                                              <p:pRg st="7" end="7"/>
                                            </p:txEl>
                                          </p:spTgt>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p:cTn id="53" dur="2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4" dur="2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5" dur="2000" fill="hold"/>
                                        <p:tgtEl>
                                          <p:spTgt spid="5">
                                            <p:txEl>
                                              <p:pRg st="8" end="8"/>
                                            </p:txEl>
                                          </p:spTgt>
                                        </p:tgtEl>
                                        <p:attrNameLst>
                                          <p:attrName>style.rotation</p:attrName>
                                        </p:attrNameLst>
                                      </p:cBhvr>
                                      <p:tavLst>
                                        <p:tav tm="0">
                                          <p:val>
                                            <p:fltVal val="360"/>
                                          </p:val>
                                        </p:tav>
                                        <p:tav tm="100000">
                                          <p:val>
                                            <p:fltVal val="0"/>
                                          </p:val>
                                        </p:tav>
                                      </p:tavLst>
                                    </p:anim>
                                    <p:animEffect transition="in" filter="fade">
                                      <p:cBhvr>
                                        <p:cTn id="56" dur="2000"/>
                                        <p:tgtEl>
                                          <p:spTgt spid="5">
                                            <p:txEl>
                                              <p:pRg st="8" end="8"/>
                                            </p:txEl>
                                          </p:spTgt>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 calcmode="lin" valueType="num">
                                      <p:cBhvr>
                                        <p:cTn id="59" dur="2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0" dur="2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1" dur="2000" fill="hold"/>
                                        <p:tgtEl>
                                          <p:spTgt spid="5">
                                            <p:txEl>
                                              <p:pRg st="9" end="9"/>
                                            </p:txEl>
                                          </p:spTgt>
                                        </p:tgtEl>
                                        <p:attrNameLst>
                                          <p:attrName>style.rotation</p:attrName>
                                        </p:attrNameLst>
                                      </p:cBhvr>
                                      <p:tavLst>
                                        <p:tav tm="0">
                                          <p:val>
                                            <p:fltVal val="360"/>
                                          </p:val>
                                        </p:tav>
                                        <p:tav tm="100000">
                                          <p:val>
                                            <p:fltVal val="0"/>
                                          </p:val>
                                        </p:tav>
                                      </p:tavLst>
                                    </p:anim>
                                    <p:animEffect transition="in" filter="fade">
                                      <p:cBhvr>
                                        <p:cTn id="62" dur="2000"/>
                                        <p:tgtEl>
                                          <p:spTgt spid="5">
                                            <p:txEl>
                                              <p:pRg st="9" end="9"/>
                                            </p:txEl>
                                          </p:spTgt>
                                        </p:tgtEl>
                                      </p:cBhvr>
                                    </p:animEffect>
                                  </p:childTnLst>
                                </p:cTn>
                              </p:par>
                              <p:par>
                                <p:cTn id="63" presetID="49" presetClass="entr" presetSubtype="0" decel="100000" fill="hold" nodeType="with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 calcmode="lin" valueType="num">
                                      <p:cBhvr>
                                        <p:cTn id="65" dur="2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66" dur="2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67" dur="2000" fill="hold"/>
                                        <p:tgtEl>
                                          <p:spTgt spid="5">
                                            <p:txEl>
                                              <p:pRg st="10" end="10"/>
                                            </p:txEl>
                                          </p:spTgt>
                                        </p:tgtEl>
                                        <p:attrNameLst>
                                          <p:attrName>style.rotation</p:attrName>
                                        </p:attrNameLst>
                                      </p:cBhvr>
                                      <p:tavLst>
                                        <p:tav tm="0">
                                          <p:val>
                                            <p:fltVal val="360"/>
                                          </p:val>
                                        </p:tav>
                                        <p:tav tm="100000">
                                          <p:val>
                                            <p:fltVal val="0"/>
                                          </p:val>
                                        </p:tav>
                                      </p:tavLst>
                                    </p:anim>
                                    <p:animEffect transition="in" filter="fade">
                                      <p:cBhvr>
                                        <p:cTn id="68" dur="2000"/>
                                        <p:tgtEl>
                                          <p:spTgt spid="5">
                                            <p:txEl>
                                              <p:pRg st="10" end="10"/>
                                            </p:txEl>
                                          </p:spTgt>
                                        </p:tgtEl>
                                      </p:cBhvr>
                                    </p:animEffect>
                                  </p:childTnLst>
                                </p:cTn>
                              </p:par>
                              <p:par>
                                <p:cTn id="69" presetID="49" presetClass="entr" presetSubtype="0" decel="100000" fill="hold" nodeType="withEffect">
                                  <p:stCondLst>
                                    <p:cond delay="0"/>
                                  </p:stCondLst>
                                  <p:childTnLst>
                                    <p:set>
                                      <p:cBhvr>
                                        <p:cTn id="70" dur="1" fill="hold">
                                          <p:stCondLst>
                                            <p:cond delay="0"/>
                                          </p:stCondLst>
                                        </p:cTn>
                                        <p:tgtEl>
                                          <p:spTgt spid="5">
                                            <p:txEl>
                                              <p:pRg st="11" end="11"/>
                                            </p:txEl>
                                          </p:spTgt>
                                        </p:tgtEl>
                                        <p:attrNameLst>
                                          <p:attrName>style.visibility</p:attrName>
                                        </p:attrNameLst>
                                      </p:cBhvr>
                                      <p:to>
                                        <p:strVal val="visible"/>
                                      </p:to>
                                    </p:set>
                                    <p:anim calcmode="lin" valueType="num">
                                      <p:cBhvr>
                                        <p:cTn id="71" dur="2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72" dur="2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73" dur="2000" fill="hold"/>
                                        <p:tgtEl>
                                          <p:spTgt spid="5">
                                            <p:txEl>
                                              <p:pRg st="11" end="11"/>
                                            </p:txEl>
                                          </p:spTgt>
                                        </p:tgtEl>
                                        <p:attrNameLst>
                                          <p:attrName>style.rotation</p:attrName>
                                        </p:attrNameLst>
                                      </p:cBhvr>
                                      <p:tavLst>
                                        <p:tav tm="0">
                                          <p:val>
                                            <p:fltVal val="360"/>
                                          </p:val>
                                        </p:tav>
                                        <p:tav tm="100000">
                                          <p:val>
                                            <p:fltVal val="0"/>
                                          </p:val>
                                        </p:tav>
                                      </p:tavLst>
                                    </p:anim>
                                    <p:animEffect transition="in" filter="fade">
                                      <p:cBhvr>
                                        <p:cTn id="74" dur="2000"/>
                                        <p:tgtEl>
                                          <p:spTgt spid="5">
                                            <p:txEl>
                                              <p:pRg st="11" end="11"/>
                                            </p:txEl>
                                          </p:spTgt>
                                        </p:tgtEl>
                                      </p:cBhvr>
                                    </p:animEffect>
                                  </p:childTnLst>
                                </p:cTn>
                              </p:par>
                              <p:par>
                                <p:cTn id="75" presetID="49" presetClass="entr" presetSubtype="0" decel="100000" fill="hold" nodeType="withEffect">
                                  <p:stCondLst>
                                    <p:cond delay="0"/>
                                  </p:stCondLst>
                                  <p:childTnLst>
                                    <p:set>
                                      <p:cBhvr>
                                        <p:cTn id="76" dur="1" fill="hold">
                                          <p:stCondLst>
                                            <p:cond delay="0"/>
                                          </p:stCondLst>
                                        </p:cTn>
                                        <p:tgtEl>
                                          <p:spTgt spid="5">
                                            <p:txEl>
                                              <p:pRg st="12" end="12"/>
                                            </p:txEl>
                                          </p:spTgt>
                                        </p:tgtEl>
                                        <p:attrNameLst>
                                          <p:attrName>style.visibility</p:attrName>
                                        </p:attrNameLst>
                                      </p:cBhvr>
                                      <p:to>
                                        <p:strVal val="visible"/>
                                      </p:to>
                                    </p:set>
                                    <p:anim calcmode="lin" valueType="num">
                                      <p:cBhvr>
                                        <p:cTn id="77" dur="2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78" dur="2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79" dur="2000" fill="hold"/>
                                        <p:tgtEl>
                                          <p:spTgt spid="5">
                                            <p:txEl>
                                              <p:pRg st="12" end="12"/>
                                            </p:txEl>
                                          </p:spTgt>
                                        </p:tgtEl>
                                        <p:attrNameLst>
                                          <p:attrName>style.rotation</p:attrName>
                                        </p:attrNameLst>
                                      </p:cBhvr>
                                      <p:tavLst>
                                        <p:tav tm="0">
                                          <p:val>
                                            <p:fltVal val="360"/>
                                          </p:val>
                                        </p:tav>
                                        <p:tav tm="100000">
                                          <p:val>
                                            <p:fltVal val="0"/>
                                          </p:val>
                                        </p:tav>
                                      </p:tavLst>
                                    </p:anim>
                                    <p:animEffect transition="in" filter="fade">
                                      <p:cBhvr>
                                        <p:cTn id="80" dur="2000"/>
                                        <p:tgtEl>
                                          <p:spTgt spid="5">
                                            <p:txEl>
                                              <p:pRg st="12" end="12"/>
                                            </p:txEl>
                                          </p:spTgt>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5">
                                            <p:txEl>
                                              <p:pRg st="13" end="13"/>
                                            </p:txEl>
                                          </p:spTgt>
                                        </p:tgtEl>
                                        <p:attrNameLst>
                                          <p:attrName>style.visibility</p:attrName>
                                        </p:attrNameLst>
                                      </p:cBhvr>
                                      <p:to>
                                        <p:strVal val="visible"/>
                                      </p:to>
                                    </p:set>
                                    <p:anim calcmode="lin" valueType="num">
                                      <p:cBhvr>
                                        <p:cTn id="83" dur="20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84" dur="2000" fill="hold"/>
                                        <p:tgtEl>
                                          <p:spTgt spid="5">
                                            <p:txEl>
                                              <p:pRg st="13" end="13"/>
                                            </p:txEl>
                                          </p:spTgt>
                                        </p:tgtEl>
                                        <p:attrNameLst>
                                          <p:attrName>ppt_h</p:attrName>
                                        </p:attrNameLst>
                                      </p:cBhvr>
                                      <p:tavLst>
                                        <p:tav tm="0">
                                          <p:val>
                                            <p:fltVal val="0"/>
                                          </p:val>
                                        </p:tav>
                                        <p:tav tm="100000">
                                          <p:val>
                                            <p:strVal val="#ppt_h"/>
                                          </p:val>
                                        </p:tav>
                                      </p:tavLst>
                                    </p:anim>
                                    <p:anim calcmode="lin" valueType="num">
                                      <p:cBhvr>
                                        <p:cTn id="85" dur="2000" fill="hold"/>
                                        <p:tgtEl>
                                          <p:spTgt spid="5">
                                            <p:txEl>
                                              <p:pRg st="13" end="13"/>
                                            </p:txEl>
                                          </p:spTgt>
                                        </p:tgtEl>
                                        <p:attrNameLst>
                                          <p:attrName>style.rotation</p:attrName>
                                        </p:attrNameLst>
                                      </p:cBhvr>
                                      <p:tavLst>
                                        <p:tav tm="0">
                                          <p:val>
                                            <p:fltVal val="360"/>
                                          </p:val>
                                        </p:tav>
                                        <p:tav tm="100000">
                                          <p:val>
                                            <p:fltVal val="0"/>
                                          </p:val>
                                        </p:tav>
                                      </p:tavLst>
                                    </p:anim>
                                    <p:animEffect transition="in" filter="fade">
                                      <p:cBhvr>
                                        <p:cTn id="86" dur="2000"/>
                                        <p:tgtEl>
                                          <p:spTgt spid="5">
                                            <p:txEl>
                                              <p:pRg st="13" end="13"/>
                                            </p:txEl>
                                          </p:spTgt>
                                        </p:tgtEl>
                                      </p:cBhvr>
                                    </p:animEffect>
                                  </p:childTnLst>
                                </p:cTn>
                              </p:par>
                              <p:par>
                                <p:cTn id="87" presetID="49" presetClass="entr" presetSubtype="0" decel="100000" fill="hold" nodeType="withEffect">
                                  <p:stCondLst>
                                    <p:cond delay="0"/>
                                  </p:stCondLst>
                                  <p:childTnLst>
                                    <p:set>
                                      <p:cBhvr>
                                        <p:cTn id="88" dur="1" fill="hold">
                                          <p:stCondLst>
                                            <p:cond delay="0"/>
                                          </p:stCondLst>
                                        </p:cTn>
                                        <p:tgtEl>
                                          <p:spTgt spid="5">
                                            <p:txEl>
                                              <p:pRg st="15" end="15"/>
                                            </p:txEl>
                                          </p:spTgt>
                                        </p:tgtEl>
                                        <p:attrNameLst>
                                          <p:attrName>style.visibility</p:attrName>
                                        </p:attrNameLst>
                                      </p:cBhvr>
                                      <p:to>
                                        <p:strVal val="visible"/>
                                      </p:to>
                                    </p:set>
                                    <p:anim calcmode="lin" valueType="num">
                                      <p:cBhvr>
                                        <p:cTn id="89" dur="2000" fill="hold"/>
                                        <p:tgtEl>
                                          <p:spTgt spid="5">
                                            <p:txEl>
                                              <p:pRg st="15" end="15"/>
                                            </p:txEl>
                                          </p:spTgt>
                                        </p:tgtEl>
                                        <p:attrNameLst>
                                          <p:attrName>ppt_w</p:attrName>
                                        </p:attrNameLst>
                                      </p:cBhvr>
                                      <p:tavLst>
                                        <p:tav tm="0">
                                          <p:val>
                                            <p:fltVal val="0"/>
                                          </p:val>
                                        </p:tav>
                                        <p:tav tm="100000">
                                          <p:val>
                                            <p:strVal val="#ppt_w"/>
                                          </p:val>
                                        </p:tav>
                                      </p:tavLst>
                                    </p:anim>
                                    <p:anim calcmode="lin" valueType="num">
                                      <p:cBhvr>
                                        <p:cTn id="90" dur="2000" fill="hold"/>
                                        <p:tgtEl>
                                          <p:spTgt spid="5">
                                            <p:txEl>
                                              <p:pRg st="15" end="15"/>
                                            </p:txEl>
                                          </p:spTgt>
                                        </p:tgtEl>
                                        <p:attrNameLst>
                                          <p:attrName>ppt_h</p:attrName>
                                        </p:attrNameLst>
                                      </p:cBhvr>
                                      <p:tavLst>
                                        <p:tav tm="0">
                                          <p:val>
                                            <p:fltVal val="0"/>
                                          </p:val>
                                        </p:tav>
                                        <p:tav tm="100000">
                                          <p:val>
                                            <p:strVal val="#ppt_h"/>
                                          </p:val>
                                        </p:tav>
                                      </p:tavLst>
                                    </p:anim>
                                    <p:anim calcmode="lin" valueType="num">
                                      <p:cBhvr>
                                        <p:cTn id="91" dur="2000" fill="hold"/>
                                        <p:tgtEl>
                                          <p:spTgt spid="5">
                                            <p:txEl>
                                              <p:pRg st="15" end="15"/>
                                            </p:txEl>
                                          </p:spTgt>
                                        </p:tgtEl>
                                        <p:attrNameLst>
                                          <p:attrName>style.rotation</p:attrName>
                                        </p:attrNameLst>
                                      </p:cBhvr>
                                      <p:tavLst>
                                        <p:tav tm="0">
                                          <p:val>
                                            <p:fltVal val="360"/>
                                          </p:val>
                                        </p:tav>
                                        <p:tav tm="100000">
                                          <p:val>
                                            <p:fltVal val="0"/>
                                          </p:val>
                                        </p:tav>
                                      </p:tavLst>
                                    </p:anim>
                                    <p:animEffect transition="in" filter="fade">
                                      <p:cBhvr>
                                        <p:cTn id="92" dur="20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52500" y="5325590"/>
            <a:ext cx="7010400" cy="1295400"/>
          </a:xfrm>
        </p:spPr>
        <p:txBody>
          <a:bodyPr/>
          <a:lstStyle/>
          <a:p>
            <a:pPr eaLnBrk="1" fontAlgn="auto" hangingPunct="1">
              <a:spcAft>
                <a:spcPts val="0"/>
              </a:spcAft>
              <a:defRPr/>
            </a:pPr>
            <a:r>
              <a:rPr lang="en-US" sz="4000" b="1" dirty="0" smtClean="0">
                <a:solidFill>
                  <a:schemeClr val="tx1"/>
                </a:solidFill>
              </a:rPr>
              <a:t>                   Outline</a:t>
            </a:r>
            <a:endParaRPr lang="en-US" sz="4000" b="1" dirty="0">
              <a:solidFill>
                <a:schemeClr val="tx1"/>
              </a:solidFill>
            </a:endParaRPr>
          </a:p>
        </p:txBody>
      </p:sp>
      <p:sp>
        <p:nvSpPr>
          <p:cNvPr id="9219" name="Rectangle 3"/>
          <p:cNvSpPr>
            <a:spLocks noGrp="1" noChangeArrowheads="1"/>
          </p:cNvSpPr>
          <p:nvPr>
            <p:ph type="body" sz="half" idx="1"/>
          </p:nvPr>
        </p:nvSpPr>
        <p:spPr>
          <a:xfrm>
            <a:off x="2699792" y="980728"/>
            <a:ext cx="3265140" cy="4850244"/>
          </a:xfrm>
        </p:spPr>
        <p:txBody>
          <a:bodyPr>
            <a:normAutofit fontScale="62500" lnSpcReduction="20000"/>
          </a:bodyPr>
          <a:lstStyle/>
          <a:p>
            <a:pPr eaLnBrk="1" hangingPunct="1">
              <a:buFont typeface="Wingdings" pitchFamily="2" charset="2"/>
              <a:buChar char="Ø"/>
            </a:pPr>
            <a:r>
              <a:rPr lang="en-US" sz="2900" b="1" dirty="0" smtClean="0"/>
              <a:t>ABSTRACT</a:t>
            </a:r>
          </a:p>
          <a:p>
            <a:pPr marL="0" indent="0" eaLnBrk="1" hangingPunct="1">
              <a:buNone/>
            </a:pPr>
            <a:endParaRPr lang="en-US" sz="2900" b="1" dirty="0" smtClean="0"/>
          </a:p>
          <a:p>
            <a:pPr eaLnBrk="1" hangingPunct="1">
              <a:buFont typeface="Wingdings" pitchFamily="2" charset="2"/>
              <a:buChar char="Ø"/>
            </a:pPr>
            <a:r>
              <a:rPr lang="en-US" sz="2900" b="1" dirty="0" smtClean="0"/>
              <a:t>INTRODUCTION</a:t>
            </a:r>
          </a:p>
          <a:p>
            <a:pPr eaLnBrk="1" hangingPunct="1"/>
            <a:endParaRPr lang="en-US" sz="2900" b="1" dirty="0" smtClean="0"/>
          </a:p>
          <a:p>
            <a:pPr eaLnBrk="1" hangingPunct="1">
              <a:buFont typeface="Wingdings" pitchFamily="2" charset="2"/>
              <a:buChar char="Ø"/>
            </a:pPr>
            <a:r>
              <a:rPr lang="en-US" sz="2900" b="1" dirty="0" smtClean="0"/>
              <a:t>DEFINITION</a:t>
            </a:r>
          </a:p>
          <a:p>
            <a:pPr eaLnBrk="1" hangingPunct="1">
              <a:buFont typeface="Wingdings" pitchFamily="2" charset="2"/>
              <a:buChar char="Ø"/>
            </a:pPr>
            <a:endParaRPr lang="en-US" sz="2900" b="1" dirty="0" smtClean="0"/>
          </a:p>
          <a:p>
            <a:pPr eaLnBrk="1" hangingPunct="1">
              <a:buFont typeface="Wingdings" pitchFamily="2" charset="2"/>
              <a:buChar char="Ø"/>
            </a:pPr>
            <a:r>
              <a:rPr lang="en-US" sz="2900" b="1" dirty="0" smtClean="0"/>
              <a:t>CYBER CRIME VARIANT</a:t>
            </a:r>
          </a:p>
          <a:p>
            <a:pPr eaLnBrk="1" hangingPunct="1">
              <a:buFont typeface="Wingdings" pitchFamily="2" charset="2"/>
              <a:buChar char="Ø"/>
            </a:pPr>
            <a:endParaRPr lang="en-US" sz="2900" b="1" dirty="0" smtClean="0"/>
          </a:p>
          <a:p>
            <a:pPr eaLnBrk="1" hangingPunct="1">
              <a:buFont typeface="Wingdings" pitchFamily="2" charset="2"/>
              <a:buChar char="Ø"/>
            </a:pPr>
            <a:r>
              <a:rPr lang="en-US" sz="2900" b="1" dirty="0" smtClean="0"/>
              <a:t> INDIA CRIME SCENE</a:t>
            </a:r>
          </a:p>
          <a:p>
            <a:pPr marL="0" indent="0" eaLnBrk="1" hangingPunct="1">
              <a:buNone/>
            </a:pPr>
            <a:endParaRPr lang="en-US" sz="2900" b="1" dirty="0" smtClean="0"/>
          </a:p>
          <a:p>
            <a:pPr eaLnBrk="1" hangingPunct="1">
              <a:buFont typeface="Wingdings" pitchFamily="2" charset="2"/>
              <a:buChar char="Ø"/>
            </a:pPr>
            <a:r>
              <a:rPr lang="en-US" sz="2900" b="1" dirty="0" smtClean="0"/>
              <a:t>CYBER  LAW IN INDIA</a:t>
            </a:r>
          </a:p>
          <a:p>
            <a:pPr eaLnBrk="1" hangingPunct="1">
              <a:buFont typeface="Wingdings" pitchFamily="2" charset="2"/>
              <a:buChar char="Ø"/>
            </a:pPr>
            <a:endParaRPr lang="en-US" sz="2900" b="1" dirty="0" smtClean="0"/>
          </a:p>
          <a:p>
            <a:pPr eaLnBrk="1" hangingPunct="1">
              <a:buFont typeface="Wingdings" pitchFamily="2" charset="2"/>
              <a:buChar char="Ø"/>
            </a:pPr>
            <a:r>
              <a:rPr lang="en-US" sz="2900" b="1" dirty="0" smtClean="0"/>
              <a:t>PREVENTION</a:t>
            </a:r>
          </a:p>
          <a:p>
            <a:pPr eaLnBrk="1" hangingPunct="1"/>
            <a:endParaRPr lang="en-US" sz="2600" dirty="0" smtClean="0">
              <a:solidFill>
                <a:srgbClr val="FFFF66"/>
              </a:solidFill>
            </a:endParaRPr>
          </a:p>
          <a:p>
            <a:pPr lvl="2"/>
            <a:endParaRPr lang="en-US" sz="1800" dirty="0" smtClean="0">
              <a:solidFill>
                <a:srgbClr val="FFFF66"/>
              </a:solidFill>
            </a:endParaRPr>
          </a:p>
          <a:p>
            <a:pPr marL="0" indent="0" eaLnBrk="1" hangingPunct="1">
              <a:buNone/>
            </a:pPr>
            <a:endParaRPr lang="en-US" sz="2600" dirty="0" smtClean="0">
              <a:solidFill>
                <a:srgbClr val="FFFF66"/>
              </a:solidFill>
            </a:endParaRPr>
          </a:p>
          <a:p>
            <a:pPr marL="0" indent="0" eaLnBrk="1" hangingPunct="1">
              <a:buNone/>
            </a:pPr>
            <a:endParaRPr lang="en-US" sz="2400" dirty="0" smtClean="0"/>
          </a:p>
        </p:txBody>
      </p:sp>
      <p:sp>
        <p:nvSpPr>
          <p:cNvPr id="9220" name="Text Box 6"/>
          <p:cNvSpPr txBox="1">
            <a:spLocks noChangeArrowheads="1"/>
          </p:cNvSpPr>
          <p:nvPr/>
        </p:nvSpPr>
        <p:spPr bwMode="auto">
          <a:xfrm>
            <a:off x="7315200" y="6248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Verdana" pitchFamily="34" charset="0"/>
            </a:endParaRPr>
          </a:p>
        </p:txBody>
      </p:sp>
      <p:pic>
        <p:nvPicPr>
          <p:cNvPr id="5" name="Picture 2" descr="G:\Detective.jpg"/>
          <p:cNvPicPr>
            <a:picLocks noChangeAspect="1" noChangeArrowheads="1"/>
          </p:cNvPicPr>
          <p:nvPr/>
        </p:nvPicPr>
        <p:blipFill>
          <a:blip r:embed="rId3" cstate="print"/>
          <a:srcRect/>
          <a:stretch>
            <a:fillRect/>
          </a:stretch>
        </p:blipFill>
        <p:spPr bwMode="auto">
          <a:xfrm>
            <a:off x="2627784" y="620688"/>
            <a:ext cx="3276600" cy="5105400"/>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pic>
    </p:spTree>
    <p:extLst>
      <p:ext uri="{BB962C8B-B14F-4D97-AF65-F5344CB8AC3E}">
        <p14:creationId xmlns:p14="http://schemas.microsoft.com/office/powerpoint/2010/main" val="42860758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784976" cy="6771084"/>
          </a:xfrm>
          <a:prstGeom prst="rect">
            <a:avLst/>
          </a:prstGeom>
          <a:noFill/>
        </p:spPr>
        <p:txBody>
          <a:bodyPr wrap="square" rtlCol="0">
            <a:spAutoFit/>
          </a:bodyPr>
          <a:lstStyle/>
          <a:p>
            <a:endParaRPr lang="en-US" dirty="0" smtClean="0"/>
          </a:p>
          <a:p>
            <a:pPr algn="ctr"/>
            <a:r>
              <a:rPr lang="en-US" sz="4400" b="1" i="1" dirty="0" smtClean="0">
                <a:solidFill>
                  <a:schemeClr val="accent6">
                    <a:lumMod val="10000"/>
                  </a:schemeClr>
                </a:solidFill>
                <a:latin typeface="Agency FB" pitchFamily="34" charset="0"/>
              </a:rPr>
              <a:t>Information Technology Amendment Act, 2008</a:t>
            </a:r>
            <a:endParaRPr lang="en-US" sz="4400" b="1" i="1" dirty="0">
              <a:solidFill>
                <a:schemeClr val="accent6">
                  <a:lumMod val="10000"/>
                </a:schemeClr>
              </a:solidFill>
              <a:latin typeface="Agency FB" pitchFamily="34" charset="0"/>
            </a:endParaRPr>
          </a:p>
          <a:p>
            <a:r>
              <a:rPr lang="en-US" dirty="0"/>
              <a:t> </a:t>
            </a:r>
            <a:r>
              <a:rPr lang="en-US" sz="2800" b="1" i="1" dirty="0" smtClean="0">
                <a:solidFill>
                  <a:srgbClr val="C00000"/>
                </a:solidFill>
              </a:rPr>
              <a:t>Section – 43</a:t>
            </a:r>
            <a:r>
              <a:rPr lang="en-US" sz="2800" b="1" i="1" dirty="0" smtClean="0">
                <a:solidFill>
                  <a:schemeClr val="tx1">
                    <a:lumMod val="95000"/>
                    <a:lumOff val="5000"/>
                  </a:schemeClr>
                </a:solidFill>
              </a:rPr>
              <a:t>,</a:t>
            </a:r>
            <a:endParaRPr lang="en-US" sz="2800" b="1" i="1" dirty="0">
              <a:solidFill>
                <a:schemeClr val="tx1">
                  <a:lumMod val="95000"/>
                  <a:lumOff val="5000"/>
                </a:schemeClr>
              </a:solidFill>
            </a:endParaRPr>
          </a:p>
          <a:p>
            <a:endParaRPr lang="en-US" sz="2000" b="1" i="1" dirty="0" smtClean="0">
              <a:solidFill>
                <a:schemeClr val="tx1">
                  <a:lumMod val="95000"/>
                  <a:lumOff val="5000"/>
                </a:schemeClr>
              </a:solidFill>
            </a:endParaRPr>
          </a:p>
          <a:p>
            <a:r>
              <a:rPr lang="en-US" sz="2000" b="1" i="1" dirty="0" smtClean="0">
                <a:solidFill>
                  <a:schemeClr val="tx1">
                    <a:lumMod val="95000"/>
                    <a:lumOff val="5000"/>
                  </a:schemeClr>
                </a:solidFill>
              </a:rPr>
              <a:t>Destroys, Deletes or Alters any Information residing in a computer resource or diminishes its value or utility or affects it injuriously by any means;</a:t>
            </a:r>
          </a:p>
          <a:p>
            <a:endParaRPr lang="en-US" sz="2000" b="1" i="1" dirty="0" smtClean="0">
              <a:solidFill>
                <a:schemeClr val="tx1">
                  <a:lumMod val="95000"/>
                  <a:lumOff val="5000"/>
                </a:schemeClr>
              </a:solidFill>
            </a:endParaRPr>
          </a:p>
          <a:p>
            <a:r>
              <a:rPr lang="en-US" sz="2000" b="1" i="1" dirty="0" smtClean="0">
                <a:solidFill>
                  <a:schemeClr val="tx1">
                    <a:lumMod val="95000"/>
                    <a:lumOff val="5000"/>
                  </a:schemeClr>
                </a:solidFill>
              </a:rPr>
              <a:t>Steals, conceals, destroys or alters or causes any person to steal, conceal, destroy or alter any computer source code used for a computer resource with an intention to cause damage;</a:t>
            </a:r>
          </a:p>
          <a:p>
            <a:endParaRPr lang="en-US" sz="2000" b="1" i="1" dirty="0" smtClean="0">
              <a:solidFill>
                <a:schemeClr val="tx1">
                  <a:lumMod val="95000"/>
                  <a:lumOff val="5000"/>
                </a:schemeClr>
              </a:solidFill>
            </a:endParaRPr>
          </a:p>
          <a:p>
            <a:r>
              <a:rPr lang="en-US" sz="2000" b="1" i="1" dirty="0" smtClean="0">
                <a:solidFill>
                  <a:schemeClr val="tx1">
                    <a:lumMod val="95000"/>
                    <a:lumOff val="5000"/>
                  </a:schemeClr>
                </a:solidFill>
              </a:rPr>
              <a:t>“If any person, dishonestly, or fraudulently, does any act referred to in section 43, he shall be punishable with imprisonment for a term which may extend to two three years or with fine which may extend to five lakh rupees or with both.” [S.66]</a:t>
            </a:r>
          </a:p>
          <a:p>
            <a:endParaRPr lang="en-US" sz="2000" b="1" i="1" dirty="0">
              <a:solidFill>
                <a:schemeClr val="tx1">
                  <a:lumMod val="95000"/>
                  <a:lumOff val="5000"/>
                </a:schemeClr>
              </a:solidFill>
            </a:endParaRPr>
          </a:p>
          <a:p>
            <a:endParaRPr lang="en-IN" sz="2000" dirty="0"/>
          </a:p>
        </p:txBody>
      </p:sp>
    </p:spTree>
    <p:extLst>
      <p:ext uri="{BB962C8B-B14F-4D97-AF65-F5344CB8AC3E}">
        <p14:creationId xmlns:p14="http://schemas.microsoft.com/office/powerpoint/2010/main" val="200926876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1" end="1"/>
                                            </p:txEl>
                                          </p:spTgt>
                                        </p:tgtEl>
                                        <p:attrNameLst>
                                          <p:attrName>ppt_w</p:attrName>
                                        </p:attrNameLst>
                                      </p:cBhvr>
                                    </p:anim>
                                    <p:anim by="(#ppt_w*0.50)" calcmode="lin" valueType="num">
                                      <p:cBhvr>
                                        <p:cTn id="8" dur="500" decel="50000" autoRev="1" fill="hold">
                                          <p:stCondLst>
                                            <p:cond delay="0"/>
                                          </p:stCondLst>
                                        </p:cTn>
                                        <p:tgtEl>
                                          <p:spTgt spid="4">
                                            <p:txEl>
                                              <p:pRg st="1" end="1"/>
                                            </p:txEl>
                                          </p:spTgt>
                                        </p:tgtEl>
                                        <p:attrNameLst>
                                          <p:attrName>ppt_x</p:attrName>
                                        </p:attrNameLst>
                                      </p:cBhvr>
                                    </p:anim>
                                    <p:anim from="(-#ppt_h/2)" to="(#ppt_y)" calcmode="lin" valueType="num">
                                      <p:cBhvr>
                                        <p:cTn id="9" dur="1000" fill="hold">
                                          <p:stCondLst>
                                            <p:cond delay="0"/>
                                          </p:stCondLst>
                                        </p:cTn>
                                        <p:tgtEl>
                                          <p:spTgt spid="4">
                                            <p:txEl>
                                              <p:pRg st="1" end="1"/>
                                            </p:txEl>
                                          </p:spTgt>
                                        </p:tgtEl>
                                        <p:attrNameLst>
                                          <p:attrName>ppt_y</p:attrName>
                                        </p:attrNameLst>
                                      </p:cBhvr>
                                    </p:anim>
                                    <p:animRot by="21600000">
                                      <p:cBhvr>
                                        <p:cTn id="10" dur="1000" fill="hold">
                                          <p:stCondLst>
                                            <p:cond delay="0"/>
                                          </p:stCondLst>
                                        </p:cTn>
                                        <p:tgtEl>
                                          <p:spTgt spid="4">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xEl>
                                              <p:pRg st="2" end="2"/>
                                            </p:txEl>
                                          </p:spTgt>
                                        </p:tgtEl>
                                      </p:cBhvr>
                                    </p:animEffect>
                                  </p:childTnLst>
                                </p:cTn>
                              </p:par>
                              <p:par>
                                <p:cTn id="20" presetID="41" presetClass="entr" presetSubtype="0" fill="hold" nodeType="withEffect">
                                  <p:stCondLst>
                                    <p:cond delay="0"/>
                                  </p:stCondLst>
                                  <p:iterate type="lt">
                                    <p:tmPct val="10000"/>
                                  </p:iterate>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p:cTn id="22"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24"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xEl>
                                              <p:pRg st="4" end="4"/>
                                            </p:txEl>
                                          </p:spTgt>
                                        </p:tgtEl>
                                      </p:cBhvr>
                                    </p:animEffect>
                                  </p:childTnLst>
                                </p:cTn>
                              </p:par>
                              <p:par>
                                <p:cTn id="27" presetID="41" presetClass="entr" presetSubtype="0" fill="hold" nodeType="withEffect">
                                  <p:stCondLst>
                                    <p:cond delay="0"/>
                                  </p:stCondLst>
                                  <p:iterate type="lt">
                                    <p:tmPct val="10000"/>
                                  </p:iterate>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p:cTn id="29" dur="50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31" dur="50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
                                            <p:txEl>
                                              <p:pRg st="6" end="6"/>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4">
                                            <p:txEl>
                                              <p:pRg st="8" end="8"/>
                                            </p:txEl>
                                          </p:spTgt>
                                        </p:tgtEl>
                                        <p:attrNameLst>
                                          <p:attrName>style.visibility</p:attrName>
                                        </p:attrNameLst>
                                      </p:cBhvr>
                                      <p:to>
                                        <p:strVal val="visible"/>
                                      </p:to>
                                    </p:set>
                                    <p:anim calcmode="lin" valueType="num">
                                      <p:cBhvr>
                                        <p:cTn id="36" dur="500" fill="hold"/>
                                        <p:tgtEl>
                                          <p:spTgt spid="4">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
                                            <p:txEl>
                                              <p:pRg st="8" end="8"/>
                                            </p:txEl>
                                          </p:spTgt>
                                        </p:tgtEl>
                                        <p:attrNameLst>
                                          <p:attrName>ppt_y</p:attrName>
                                        </p:attrNameLst>
                                      </p:cBhvr>
                                      <p:tavLst>
                                        <p:tav tm="0">
                                          <p:val>
                                            <p:strVal val="#ppt_y"/>
                                          </p:val>
                                        </p:tav>
                                        <p:tav tm="100000">
                                          <p:val>
                                            <p:strVal val="#ppt_y"/>
                                          </p:val>
                                        </p:tav>
                                      </p:tavLst>
                                    </p:anim>
                                    <p:anim calcmode="lin" valueType="num">
                                      <p:cBhvr>
                                        <p:cTn id="38" dur="500" fill="hold"/>
                                        <p:tgtEl>
                                          <p:spTgt spid="4">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8568952" cy="6795707"/>
          </a:xfrm>
          <a:prstGeom prst="rect">
            <a:avLst/>
          </a:prstGeom>
          <a:noFill/>
        </p:spPr>
        <p:txBody>
          <a:bodyPr wrap="square" rtlCol="0">
            <a:spAutoFit/>
          </a:bodyPr>
          <a:lstStyle/>
          <a:p>
            <a:pPr>
              <a:lnSpc>
                <a:spcPct val="80000"/>
              </a:lnSpc>
            </a:pPr>
            <a:endParaRPr lang="en-US" dirty="0" smtClean="0"/>
          </a:p>
          <a:p>
            <a:pPr>
              <a:lnSpc>
                <a:spcPct val="80000"/>
              </a:lnSpc>
            </a:pPr>
            <a:endParaRPr lang="en-US" dirty="0"/>
          </a:p>
          <a:p>
            <a:pPr>
              <a:lnSpc>
                <a:spcPct val="80000"/>
              </a:lnSpc>
            </a:pPr>
            <a:r>
              <a:rPr lang="en-US" sz="2800" b="1" i="1" dirty="0" smtClean="0">
                <a:solidFill>
                  <a:srgbClr val="C00000"/>
                </a:solidFill>
                <a:latin typeface="MV Boli" pitchFamily="2" charset="0"/>
                <a:cs typeface="MV Boli" pitchFamily="2" charset="0"/>
              </a:rPr>
              <a:t>S.66A </a:t>
            </a:r>
            <a:r>
              <a:rPr lang="en-US" sz="2000" b="1" i="1" dirty="0">
                <a:solidFill>
                  <a:srgbClr val="C00000"/>
                </a:solidFill>
                <a:latin typeface="MV Boli" pitchFamily="2" charset="0"/>
                <a:cs typeface="MV Boli" pitchFamily="2" charset="0"/>
              </a:rPr>
              <a:t>- Punishment for sending offensive messages through communication service, etc</a:t>
            </a:r>
          </a:p>
          <a:p>
            <a:pPr>
              <a:lnSpc>
                <a:spcPct val="80000"/>
              </a:lnSpc>
            </a:pPr>
            <a:endParaRPr lang="en-US" sz="2000" b="1" i="1" dirty="0">
              <a:solidFill>
                <a:schemeClr val="tx1">
                  <a:lumMod val="95000"/>
                  <a:lumOff val="5000"/>
                </a:schemeClr>
              </a:solidFill>
              <a:latin typeface="MV Boli" pitchFamily="2" charset="0"/>
              <a:cs typeface="MV Boli" pitchFamily="2" charset="0"/>
            </a:endParaRPr>
          </a:p>
          <a:p>
            <a:pPr marL="342900" indent="-342900">
              <a:lnSpc>
                <a:spcPct val="80000"/>
              </a:lnSpc>
              <a:buFont typeface="Wingdings" pitchFamily="2" charset="2"/>
              <a:buChar char="q"/>
            </a:pPr>
            <a:r>
              <a:rPr lang="en-US" sz="2000" b="1" i="1" dirty="0">
                <a:solidFill>
                  <a:schemeClr val="tx1">
                    <a:lumMod val="95000"/>
                    <a:lumOff val="5000"/>
                  </a:schemeClr>
                </a:solidFill>
                <a:latin typeface="MV Boli" pitchFamily="2" charset="0"/>
                <a:cs typeface="MV Boli" pitchFamily="2" charset="0"/>
              </a:rPr>
              <a:t>Any person who sends, by means of a computer resource or a communication </a:t>
            </a:r>
            <a:r>
              <a:rPr lang="en-US" sz="2000" b="1" i="1" dirty="0" smtClean="0">
                <a:solidFill>
                  <a:schemeClr val="tx1">
                    <a:lumMod val="95000"/>
                    <a:lumOff val="5000"/>
                  </a:schemeClr>
                </a:solidFill>
                <a:latin typeface="MV Boli" pitchFamily="2" charset="0"/>
                <a:cs typeface="MV Boli" pitchFamily="2" charset="0"/>
              </a:rPr>
              <a:t>device</a:t>
            </a:r>
            <a:r>
              <a:rPr lang="en-US" sz="2000" b="1" i="1" dirty="0">
                <a:solidFill>
                  <a:schemeClr val="tx1">
                    <a:lumMod val="95000"/>
                    <a:lumOff val="5000"/>
                  </a:schemeClr>
                </a:solidFill>
                <a:latin typeface="MV Boli" pitchFamily="2" charset="0"/>
                <a:cs typeface="MV Boli" pitchFamily="2" charset="0"/>
              </a:rPr>
              <a:t>;</a:t>
            </a:r>
          </a:p>
          <a:p>
            <a:pPr>
              <a:lnSpc>
                <a:spcPct val="80000"/>
              </a:lnSpc>
            </a:pPr>
            <a:endParaRPr lang="en-US" sz="2000" b="1" i="1" dirty="0">
              <a:solidFill>
                <a:schemeClr val="tx1">
                  <a:lumMod val="95000"/>
                  <a:lumOff val="5000"/>
                </a:schemeClr>
              </a:solidFill>
              <a:latin typeface="MV Boli" pitchFamily="2" charset="0"/>
              <a:cs typeface="MV Boli" pitchFamily="2" charset="0"/>
            </a:endParaRPr>
          </a:p>
          <a:p>
            <a:pPr marL="342900" indent="-342900">
              <a:lnSpc>
                <a:spcPct val="80000"/>
              </a:lnSpc>
              <a:buFont typeface="Wingdings" pitchFamily="2" charset="2"/>
              <a:buChar char="q"/>
            </a:pPr>
            <a:r>
              <a:rPr lang="en-US" sz="2000" b="1" i="1" dirty="0" smtClean="0">
                <a:solidFill>
                  <a:schemeClr val="tx1">
                    <a:lumMod val="95000"/>
                    <a:lumOff val="5000"/>
                  </a:schemeClr>
                </a:solidFill>
                <a:latin typeface="MV Boli" pitchFamily="2" charset="0"/>
                <a:cs typeface="MV Boli" pitchFamily="2" charset="0"/>
              </a:rPr>
              <a:t>Any  </a:t>
            </a:r>
            <a:r>
              <a:rPr lang="en-US" sz="2000" b="1" i="1" dirty="0">
                <a:solidFill>
                  <a:schemeClr val="tx1">
                    <a:lumMod val="95000"/>
                    <a:lumOff val="5000"/>
                  </a:schemeClr>
                </a:solidFill>
                <a:latin typeface="MV Boli" pitchFamily="2" charset="0"/>
                <a:cs typeface="MV Boli" pitchFamily="2" charset="0"/>
              </a:rPr>
              <a:t>information that is grossly offensive or has menacing character; or</a:t>
            </a:r>
          </a:p>
          <a:p>
            <a:pPr>
              <a:lnSpc>
                <a:spcPct val="80000"/>
              </a:lnSpc>
            </a:pPr>
            <a:endParaRPr lang="en-US" sz="2000" b="1" i="1" dirty="0">
              <a:solidFill>
                <a:schemeClr val="tx1">
                  <a:lumMod val="95000"/>
                  <a:lumOff val="5000"/>
                </a:schemeClr>
              </a:solidFill>
              <a:latin typeface="MV Boli" pitchFamily="2" charset="0"/>
              <a:cs typeface="MV Boli" pitchFamily="2" charset="0"/>
            </a:endParaRPr>
          </a:p>
          <a:p>
            <a:pPr marL="342900" indent="-342900">
              <a:lnSpc>
                <a:spcPct val="80000"/>
              </a:lnSpc>
              <a:buFont typeface="Wingdings" pitchFamily="2" charset="2"/>
              <a:buChar char="q"/>
            </a:pPr>
            <a:r>
              <a:rPr lang="en-US" sz="2000" b="1" i="1" dirty="0" smtClean="0">
                <a:solidFill>
                  <a:schemeClr val="tx1">
                    <a:lumMod val="95000"/>
                    <a:lumOff val="5000"/>
                  </a:schemeClr>
                </a:solidFill>
                <a:latin typeface="MV Boli" pitchFamily="2" charset="0"/>
                <a:cs typeface="MV Boli" pitchFamily="2" charset="0"/>
              </a:rPr>
              <a:t>Any  </a:t>
            </a:r>
            <a:r>
              <a:rPr lang="en-US" sz="2000" b="1" i="1" dirty="0">
                <a:solidFill>
                  <a:schemeClr val="tx1">
                    <a:lumMod val="95000"/>
                    <a:lumOff val="5000"/>
                  </a:schemeClr>
                </a:solidFill>
                <a:latin typeface="MV Boli" pitchFamily="2" charset="0"/>
                <a:cs typeface="MV Boli" pitchFamily="2" charset="0"/>
              </a:rPr>
              <a:t>information which he knows to be false, but for the purpose of causing annoyance, inconvenience, danger, obstruction, insult, injury, criminal intimidation, enmity, hatred, or ill will, persistently makes by making use of such computer resource or a communication </a:t>
            </a:r>
            <a:r>
              <a:rPr lang="en-US" sz="2000" b="1" i="1" dirty="0" smtClean="0">
                <a:solidFill>
                  <a:schemeClr val="tx1">
                    <a:lumMod val="95000"/>
                    <a:lumOff val="5000"/>
                  </a:schemeClr>
                </a:solidFill>
                <a:latin typeface="MV Boli" pitchFamily="2" charset="0"/>
                <a:cs typeface="MV Boli" pitchFamily="2" charset="0"/>
              </a:rPr>
              <a:t>device;</a:t>
            </a:r>
            <a:endParaRPr lang="en-US" sz="2000" b="1" i="1" dirty="0">
              <a:solidFill>
                <a:schemeClr val="tx1">
                  <a:lumMod val="95000"/>
                  <a:lumOff val="5000"/>
                </a:schemeClr>
              </a:solidFill>
              <a:latin typeface="MV Boli" pitchFamily="2" charset="0"/>
              <a:cs typeface="MV Boli" pitchFamily="2" charset="0"/>
            </a:endParaRPr>
          </a:p>
          <a:p>
            <a:pPr>
              <a:lnSpc>
                <a:spcPct val="80000"/>
              </a:lnSpc>
            </a:pPr>
            <a:endParaRPr lang="en-US" sz="2000" b="1" i="1" dirty="0">
              <a:solidFill>
                <a:schemeClr val="tx1">
                  <a:lumMod val="95000"/>
                  <a:lumOff val="5000"/>
                </a:schemeClr>
              </a:solidFill>
              <a:latin typeface="MV Boli" pitchFamily="2" charset="0"/>
              <a:cs typeface="MV Boli" pitchFamily="2" charset="0"/>
            </a:endParaRPr>
          </a:p>
          <a:p>
            <a:pPr marL="342900" indent="-342900">
              <a:lnSpc>
                <a:spcPct val="80000"/>
              </a:lnSpc>
              <a:buFont typeface="Wingdings" pitchFamily="2" charset="2"/>
              <a:buChar char="q"/>
            </a:pPr>
            <a:r>
              <a:rPr lang="en-US" sz="2000" b="1" i="1" dirty="0" smtClean="0">
                <a:solidFill>
                  <a:schemeClr val="tx1">
                    <a:lumMod val="95000"/>
                    <a:lumOff val="5000"/>
                  </a:schemeClr>
                </a:solidFill>
                <a:latin typeface="MV Boli" pitchFamily="2" charset="0"/>
                <a:cs typeface="MV Boli" pitchFamily="2" charset="0"/>
              </a:rPr>
              <a:t>Any </a:t>
            </a:r>
            <a:r>
              <a:rPr lang="en-US" sz="2000" b="1" i="1" dirty="0">
                <a:solidFill>
                  <a:schemeClr val="tx1">
                    <a:lumMod val="95000"/>
                    <a:lumOff val="5000"/>
                  </a:schemeClr>
                </a:solidFill>
                <a:latin typeface="MV Boli" pitchFamily="2" charset="0"/>
                <a:cs typeface="MV Boli" pitchFamily="2" charset="0"/>
              </a:rPr>
              <a:t>electronic mail or electronic mail message for the purpose of causing annoyance or inconvenience or to deceive or to mislead the addressee or recipient about the origin of such </a:t>
            </a:r>
            <a:r>
              <a:rPr lang="en-US" sz="2000" b="1" i="1" dirty="0" smtClean="0">
                <a:solidFill>
                  <a:schemeClr val="tx1">
                    <a:lumMod val="95000"/>
                    <a:lumOff val="5000"/>
                  </a:schemeClr>
                </a:solidFill>
                <a:latin typeface="MV Boli" pitchFamily="2" charset="0"/>
                <a:cs typeface="MV Boli" pitchFamily="2" charset="0"/>
              </a:rPr>
              <a:t>messages;</a:t>
            </a:r>
            <a:endParaRPr lang="en-US" sz="2000" b="1" i="1" dirty="0">
              <a:solidFill>
                <a:schemeClr val="tx1">
                  <a:lumMod val="95000"/>
                  <a:lumOff val="5000"/>
                </a:schemeClr>
              </a:solidFill>
              <a:latin typeface="MV Boli" pitchFamily="2" charset="0"/>
              <a:cs typeface="MV Boli" pitchFamily="2" charset="0"/>
            </a:endParaRPr>
          </a:p>
          <a:p>
            <a:pPr>
              <a:lnSpc>
                <a:spcPct val="80000"/>
              </a:lnSpc>
            </a:pPr>
            <a:endParaRPr lang="en-US" sz="2000" b="1" i="1" dirty="0">
              <a:solidFill>
                <a:schemeClr val="tx1">
                  <a:lumMod val="95000"/>
                  <a:lumOff val="5000"/>
                </a:schemeClr>
              </a:solidFill>
              <a:latin typeface="MV Boli" pitchFamily="2" charset="0"/>
              <a:cs typeface="MV Boli" pitchFamily="2" charset="0"/>
            </a:endParaRPr>
          </a:p>
          <a:p>
            <a:pPr>
              <a:lnSpc>
                <a:spcPct val="80000"/>
              </a:lnSpc>
            </a:pPr>
            <a:r>
              <a:rPr lang="en-US" sz="2000" b="1" i="1" dirty="0">
                <a:solidFill>
                  <a:schemeClr val="tx1">
                    <a:lumMod val="95000"/>
                    <a:lumOff val="5000"/>
                  </a:schemeClr>
                </a:solidFill>
                <a:latin typeface="MV Boli" pitchFamily="2" charset="0"/>
                <a:cs typeface="MV Boli" pitchFamily="2" charset="0"/>
              </a:rPr>
              <a:t> </a:t>
            </a:r>
            <a:endParaRPr lang="en-US" sz="2000" b="1" i="1" dirty="0" smtClean="0">
              <a:solidFill>
                <a:schemeClr val="tx1">
                  <a:lumMod val="95000"/>
                  <a:lumOff val="5000"/>
                </a:schemeClr>
              </a:solidFill>
              <a:latin typeface="MV Boli" pitchFamily="2" charset="0"/>
              <a:cs typeface="MV Boli" pitchFamily="2" charset="0"/>
            </a:endParaRPr>
          </a:p>
          <a:p>
            <a:pPr>
              <a:lnSpc>
                <a:spcPct val="80000"/>
              </a:lnSpc>
            </a:pPr>
            <a:endParaRPr lang="en-US" sz="2000" b="1" i="1" dirty="0">
              <a:solidFill>
                <a:schemeClr val="tx1">
                  <a:lumMod val="95000"/>
                  <a:lumOff val="5000"/>
                </a:schemeClr>
              </a:solidFill>
              <a:latin typeface="MV Boli" pitchFamily="2" charset="0"/>
              <a:cs typeface="MV Boli" pitchFamily="2" charset="0"/>
            </a:endParaRPr>
          </a:p>
          <a:p>
            <a:pPr>
              <a:lnSpc>
                <a:spcPct val="80000"/>
              </a:lnSpc>
            </a:pPr>
            <a:r>
              <a:rPr lang="en-US" sz="2000" b="1" i="1" dirty="0" smtClean="0">
                <a:solidFill>
                  <a:srgbClr val="C00000"/>
                </a:solidFill>
                <a:latin typeface="MV Boli" pitchFamily="2" charset="0"/>
                <a:cs typeface="MV Boli" pitchFamily="2" charset="0"/>
              </a:rPr>
              <a:t>Shall </a:t>
            </a:r>
            <a:r>
              <a:rPr lang="en-US" sz="2000" b="1" i="1" dirty="0">
                <a:solidFill>
                  <a:srgbClr val="C00000"/>
                </a:solidFill>
                <a:latin typeface="MV Boli" pitchFamily="2" charset="0"/>
                <a:cs typeface="MV Boli" pitchFamily="2" charset="0"/>
              </a:rPr>
              <a:t>be punishable with imprisonment for a term which may extend to three years and with fine.</a:t>
            </a:r>
          </a:p>
          <a:p>
            <a:endParaRPr lang="en-IN" dirty="0">
              <a:solidFill>
                <a:schemeClr val="tx1">
                  <a:lumMod val="95000"/>
                  <a:lumOff val="5000"/>
                </a:schemeClr>
              </a:solidFill>
            </a:endParaRPr>
          </a:p>
        </p:txBody>
      </p:sp>
    </p:spTree>
    <p:extLst>
      <p:ext uri="{BB962C8B-B14F-4D97-AF65-F5344CB8AC3E}">
        <p14:creationId xmlns:p14="http://schemas.microsoft.com/office/powerpoint/2010/main" val="240269104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heel(1)">
                                      <p:cBhvr>
                                        <p:cTn id="10" dur="2000"/>
                                        <p:tgtEl>
                                          <p:spTgt spid="3">
                                            <p:txEl>
                                              <p:pRg st="4" end="4"/>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heel(1)">
                                      <p:cBhvr>
                                        <p:cTn id="13" dur="2000"/>
                                        <p:tgtEl>
                                          <p:spTgt spid="3">
                                            <p:txEl>
                                              <p:pRg st="6" end="6"/>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heel(1)">
                                      <p:cBhvr>
                                        <p:cTn id="16" dur="2000"/>
                                        <p:tgtEl>
                                          <p:spTgt spid="3">
                                            <p:txEl>
                                              <p:pRg st="8" end="8"/>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wheel(1)">
                                      <p:cBhvr>
                                        <p:cTn id="19" dur="2000"/>
                                        <p:tgtEl>
                                          <p:spTgt spid="3">
                                            <p:txEl>
                                              <p:pRg st="10" end="1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wheel(1)">
                                      <p:cBhvr>
                                        <p:cTn id="22" dur="2000"/>
                                        <p:tgtEl>
                                          <p:spTgt spid="3">
                                            <p:txEl>
                                              <p:pRg st="12" end="12"/>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Effect transition="in" filter="wheel(1)">
                                      <p:cBhvr>
                                        <p:cTn id="25"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332656"/>
            <a:ext cx="8568952" cy="7171194"/>
          </a:xfrm>
          <a:prstGeom prst="rect">
            <a:avLst/>
          </a:prstGeom>
          <a:noFill/>
        </p:spPr>
        <p:txBody>
          <a:bodyPr wrap="square" rtlCol="0">
            <a:spAutoFit/>
          </a:bodyPr>
          <a:lstStyle/>
          <a:p>
            <a:r>
              <a:rPr lang="en-US" sz="2800" b="1" i="1" dirty="0">
                <a:solidFill>
                  <a:srgbClr val="C00000"/>
                </a:solidFill>
                <a:latin typeface="Tempus Sans ITC" pitchFamily="82" charset="0"/>
              </a:rPr>
              <a:t>S. 66C </a:t>
            </a:r>
            <a:r>
              <a:rPr lang="en-US" b="1" i="1" dirty="0">
                <a:solidFill>
                  <a:srgbClr val="C00000"/>
                </a:solidFill>
                <a:latin typeface="Tempus Sans ITC" pitchFamily="82" charset="0"/>
              </a:rPr>
              <a:t>- </a:t>
            </a:r>
            <a:r>
              <a:rPr lang="en-US" sz="2400" b="1" i="1" dirty="0">
                <a:solidFill>
                  <a:srgbClr val="C00000"/>
                </a:solidFill>
                <a:latin typeface="Tempus Sans ITC" pitchFamily="82" charset="0"/>
              </a:rPr>
              <a:t>Punishment for identity theft</a:t>
            </a:r>
          </a:p>
          <a:p>
            <a:endParaRPr lang="en-US" sz="2400" b="1" i="1" dirty="0">
              <a:solidFill>
                <a:schemeClr val="tx1">
                  <a:lumMod val="95000"/>
                  <a:lumOff val="5000"/>
                </a:schemeClr>
              </a:solidFill>
              <a:latin typeface="Tempus Sans ITC" pitchFamily="82" charset="0"/>
            </a:endParaRPr>
          </a:p>
          <a:p>
            <a:r>
              <a:rPr lang="en-US" sz="2400" b="1" i="1" dirty="0">
                <a:solidFill>
                  <a:schemeClr val="tx1">
                    <a:lumMod val="95000"/>
                    <a:lumOff val="5000"/>
                  </a:schemeClr>
                </a:solidFill>
                <a:latin typeface="Tempus Sans ITC" pitchFamily="82" charset="0"/>
              </a:rPr>
              <a:t>	“Whoever, fraudulently or dishonestly make use of the electronic signature, password or any other unique identification feature of any other person, shall be punished with imprisonment of either description for a term which may extend to three years and shall also be liable to fine which may extend to rupees one lakh”</a:t>
            </a:r>
          </a:p>
          <a:p>
            <a:endParaRPr lang="en-US" sz="2400" dirty="0" smtClean="0">
              <a:solidFill>
                <a:schemeClr val="tx1">
                  <a:lumMod val="95000"/>
                  <a:lumOff val="5000"/>
                </a:schemeClr>
              </a:solidFill>
            </a:endParaRPr>
          </a:p>
          <a:p>
            <a:r>
              <a:rPr lang="en-US" sz="2800" b="1" i="1" dirty="0" smtClean="0">
                <a:solidFill>
                  <a:srgbClr val="C00000"/>
                </a:solidFill>
                <a:latin typeface="Tempus Sans ITC" pitchFamily="82" charset="0"/>
              </a:rPr>
              <a:t>S</a:t>
            </a:r>
            <a:r>
              <a:rPr lang="en-US" sz="2800" b="1" i="1" dirty="0">
                <a:solidFill>
                  <a:srgbClr val="C00000"/>
                </a:solidFill>
                <a:latin typeface="Tempus Sans ITC" pitchFamily="82" charset="0"/>
              </a:rPr>
              <a:t>. 66D - </a:t>
            </a:r>
            <a:r>
              <a:rPr lang="en-US" sz="2400" b="1" i="1" dirty="0">
                <a:solidFill>
                  <a:srgbClr val="C00000"/>
                </a:solidFill>
                <a:latin typeface="Tempus Sans ITC" pitchFamily="82" charset="0"/>
              </a:rPr>
              <a:t>Punishment for cheating by personation by using computer resource</a:t>
            </a:r>
          </a:p>
          <a:p>
            <a:endParaRPr lang="en-US" sz="2400" b="1" i="1" dirty="0">
              <a:solidFill>
                <a:srgbClr val="C00000"/>
              </a:solidFill>
              <a:latin typeface="Tempus Sans ITC" pitchFamily="82" charset="0"/>
            </a:endParaRPr>
          </a:p>
          <a:p>
            <a:r>
              <a:rPr lang="en-US" sz="2400" b="1" i="1" dirty="0">
                <a:solidFill>
                  <a:schemeClr val="tx1">
                    <a:lumMod val="95000"/>
                    <a:lumOff val="5000"/>
                  </a:schemeClr>
                </a:solidFill>
                <a:latin typeface="Tempus Sans ITC" pitchFamily="82" charset="0"/>
              </a:rPr>
              <a:t>	“Whoever, by means of any communication device or computer resource cheats by personation, shall be punished with imprisonment of either description for a term which may extend to three years and shall also be liable to fine which may extend to one lakh rupees. “</a:t>
            </a:r>
          </a:p>
          <a:p>
            <a:endParaRPr lang="en-US" sz="2400" b="1" i="1" dirty="0" smtClean="0">
              <a:solidFill>
                <a:srgbClr val="92D050"/>
              </a:solidFill>
              <a:latin typeface="Tempus Sans ITC" pitchFamily="82" charset="0"/>
            </a:endParaRPr>
          </a:p>
          <a:p>
            <a:endParaRPr lang="en-IN" sz="2400" dirty="0"/>
          </a:p>
        </p:txBody>
      </p:sp>
    </p:spTree>
    <p:extLst>
      <p:ext uri="{BB962C8B-B14F-4D97-AF65-F5344CB8AC3E}">
        <p14:creationId xmlns:p14="http://schemas.microsoft.com/office/powerpoint/2010/main" val="256771396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2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2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2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2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623" y="6539"/>
            <a:ext cx="8496944" cy="7171194"/>
          </a:xfrm>
          <a:prstGeom prst="rect">
            <a:avLst/>
          </a:prstGeom>
          <a:noFill/>
        </p:spPr>
        <p:txBody>
          <a:bodyPr wrap="square" rtlCol="0">
            <a:spAutoFit/>
          </a:bodyPr>
          <a:lstStyle/>
          <a:p>
            <a:endParaRPr lang="en-US" sz="2800" b="1" i="1" dirty="0" smtClean="0">
              <a:latin typeface="MV Boli" pitchFamily="2" charset="0"/>
              <a:cs typeface="MV Boli" pitchFamily="2" charset="0"/>
            </a:endParaRPr>
          </a:p>
          <a:p>
            <a:r>
              <a:rPr lang="en-US" sz="2800" b="1" i="1" dirty="0" smtClean="0">
                <a:solidFill>
                  <a:srgbClr val="C00000"/>
                </a:solidFill>
                <a:latin typeface="MV Boli" pitchFamily="2" charset="0"/>
                <a:cs typeface="MV Boli" pitchFamily="2" charset="0"/>
              </a:rPr>
              <a:t>S</a:t>
            </a:r>
            <a:r>
              <a:rPr lang="en-US" sz="2800" b="1" i="1" dirty="0">
                <a:solidFill>
                  <a:srgbClr val="C00000"/>
                </a:solidFill>
                <a:latin typeface="MV Boli" pitchFamily="2" charset="0"/>
                <a:cs typeface="MV Boli" pitchFamily="2" charset="0"/>
              </a:rPr>
              <a:t>. 66E - </a:t>
            </a:r>
            <a:r>
              <a:rPr lang="en-US" sz="2400" b="1" i="1" dirty="0">
                <a:solidFill>
                  <a:srgbClr val="C00000"/>
                </a:solidFill>
                <a:latin typeface="MV Boli" pitchFamily="2" charset="0"/>
                <a:cs typeface="MV Boli" pitchFamily="2" charset="0"/>
              </a:rPr>
              <a:t>Punishment for violation of privacy.</a:t>
            </a:r>
          </a:p>
          <a:p>
            <a:endParaRPr lang="en-US" sz="2400" b="1" i="1" dirty="0" smtClean="0">
              <a:solidFill>
                <a:schemeClr val="tx1">
                  <a:lumMod val="95000"/>
                  <a:lumOff val="5000"/>
                </a:schemeClr>
              </a:solidFill>
              <a:latin typeface="MV Boli" pitchFamily="2" charset="0"/>
              <a:cs typeface="MV Boli" pitchFamily="2" charset="0"/>
            </a:endParaRPr>
          </a:p>
          <a:p>
            <a:r>
              <a:rPr lang="en-US" sz="2000" b="1" i="1" dirty="0" smtClean="0">
                <a:solidFill>
                  <a:schemeClr val="tx1">
                    <a:lumMod val="95000"/>
                    <a:lumOff val="5000"/>
                  </a:schemeClr>
                </a:solidFill>
                <a:latin typeface="MV Boli" pitchFamily="2" charset="0"/>
                <a:cs typeface="MV Boli" pitchFamily="2" charset="0"/>
              </a:rPr>
              <a:t>“Whoever</a:t>
            </a:r>
            <a:r>
              <a:rPr lang="en-US" sz="2000" b="1" i="1" dirty="0">
                <a:solidFill>
                  <a:schemeClr val="tx1">
                    <a:lumMod val="95000"/>
                    <a:lumOff val="5000"/>
                  </a:schemeClr>
                </a:solidFill>
                <a:latin typeface="MV Boli" pitchFamily="2" charset="0"/>
                <a:cs typeface="MV Boli" pitchFamily="2" charset="0"/>
              </a:rPr>
              <a:t>, intentionally or knowingly captures, publishes or transmits the image of a private area of any person without his or her consent, under circumstances violating the privacy of that person, shall be punished with  imprisonment which may extend to three years or with fine not exceeding two lakh rupees, or with both”</a:t>
            </a:r>
          </a:p>
          <a:p>
            <a:endParaRPr lang="en-US" sz="2000" b="1" i="1" dirty="0" smtClean="0">
              <a:solidFill>
                <a:schemeClr val="tx1">
                  <a:lumMod val="95000"/>
                  <a:lumOff val="5000"/>
                </a:schemeClr>
              </a:solidFill>
              <a:latin typeface="MV Boli" pitchFamily="2" charset="0"/>
              <a:cs typeface="MV Boli" pitchFamily="2" charset="0"/>
            </a:endParaRPr>
          </a:p>
          <a:p>
            <a:r>
              <a:rPr lang="en-US" sz="2800" b="1" i="1" dirty="0" smtClean="0">
                <a:solidFill>
                  <a:srgbClr val="C00000"/>
                </a:solidFill>
                <a:latin typeface="MV Boli" pitchFamily="2" charset="0"/>
                <a:cs typeface="MV Boli" pitchFamily="2" charset="0"/>
              </a:rPr>
              <a:t>S</a:t>
            </a:r>
            <a:r>
              <a:rPr lang="en-US" sz="2800" b="1" i="1" dirty="0">
                <a:solidFill>
                  <a:srgbClr val="C00000"/>
                </a:solidFill>
                <a:latin typeface="MV Boli" pitchFamily="2" charset="0"/>
                <a:cs typeface="MV Boli" pitchFamily="2" charset="0"/>
              </a:rPr>
              <a:t>. 67 A </a:t>
            </a:r>
            <a:r>
              <a:rPr lang="en-US" sz="2000" b="1" i="1" dirty="0">
                <a:solidFill>
                  <a:srgbClr val="C00000"/>
                </a:solidFill>
                <a:latin typeface="MV Boli" pitchFamily="2" charset="0"/>
                <a:cs typeface="MV Boli" pitchFamily="2" charset="0"/>
              </a:rPr>
              <a:t>- </a:t>
            </a:r>
            <a:r>
              <a:rPr lang="en-US" sz="2400" b="1" i="1" dirty="0">
                <a:solidFill>
                  <a:srgbClr val="C00000"/>
                </a:solidFill>
                <a:latin typeface="MV Boli" pitchFamily="2" charset="0"/>
                <a:cs typeface="MV Boli" pitchFamily="2" charset="0"/>
              </a:rPr>
              <a:t>Punishment for publishing or transmitting of material containing sexually explicit </a:t>
            </a:r>
            <a:r>
              <a:rPr lang="en-US" sz="2400" b="1" i="1" dirty="0" smtClean="0">
                <a:solidFill>
                  <a:srgbClr val="C00000"/>
                </a:solidFill>
                <a:latin typeface="MV Boli" pitchFamily="2" charset="0"/>
                <a:cs typeface="MV Boli" pitchFamily="2" charset="0"/>
              </a:rPr>
              <a:t>act, etc</a:t>
            </a:r>
            <a:r>
              <a:rPr lang="en-US" sz="2400" b="1" i="1" dirty="0">
                <a:solidFill>
                  <a:srgbClr val="C00000"/>
                </a:solidFill>
                <a:latin typeface="MV Boli" pitchFamily="2" charset="0"/>
                <a:cs typeface="MV Boli" pitchFamily="2" charset="0"/>
              </a:rPr>
              <a:t>. in electronic form</a:t>
            </a:r>
          </a:p>
          <a:p>
            <a:r>
              <a:rPr lang="en-US" sz="2000" b="1" i="1" dirty="0">
                <a:solidFill>
                  <a:schemeClr val="tx1">
                    <a:lumMod val="95000"/>
                    <a:lumOff val="5000"/>
                  </a:schemeClr>
                </a:solidFill>
                <a:latin typeface="MV Boli" pitchFamily="2" charset="0"/>
                <a:cs typeface="MV Boli" pitchFamily="2" charset="0"/>
              </a:rPr>
              <a:t>	</a:t>
            </a:r>
            <a:endParaRPr lang="en-US" sz="2000" b="1" i="1" dirty="0" smtClean="0">
              <a:solidFill>
                <a:schemeClr val="tx1">
                  <a:lumMod val="95000"/>
                  <a:lumOff val="5000"/>
                </a:schemeClr>
              </a:solidFill>
              <a:latin typeface="MV Boli" pitchFamily="2" charset="0"/>
              <a:cs typeface="MV Boli" pitchFamily="2" charset="0"/>
            </a:endParaRPr>
          </a:p>
          <a:p>
            <a:r>
              <a:rPr lang="en-US" sz="2000" b="1" i="1" dirty="0" smtClean="0">
                <a:solidFill>
                  <a:schemeClr val="tx1">
                    <a:lumMod val="95000"/>
                    <a:lumOff val="5000"/>
                  </a:schemeClr>
                </a:solidFill>
                <a:latin typeface="MV Boli" pitchFamily="2" charset="0"/>
                <a:cs typeface="MV Boli" pitchFamily="2" charset="0"/>
              </a:rPr>
              <a:t>“Whoever </a:t>
            </a:r>
            <a:r>
              <a:rPr lang="en-US" sz="2000" b="1" i="1" dirty="0">
                <a:solidFill>
                  <a:schemeClr val="tx1">
                    <a:lumMod val="95000"/>
                    <a:lumOff val="5000"/>
                  </a:schemeClr>
                </a:solidFill>
                <a:latin typeface="MV Boli" pitchFamily="2" charset="0"/>
                <a:cs typeface="MV Boli" pitchFamily="2" charset="0"/>
              </a:rPr>
              <a:t>publishes or transmits or causes to be published or transmitted in the electronic form any material which contains sexually explicit act or conduct  shall be punished on first conviction  with imprisonment of either description for a term which may extend to five years and with fine which may extend to ten lakh  rupees”</a:t>
            </a:r>
          </a:p>
          <a:p>
            <a:endParaRPr lang="en-IN" sz="2400" b="1" dirty="0"/>
          </a:p>
        </p:txBody>
      </p:sp>
    </p:spTree>
    <p:extLst>
      <p:ext uri="{BB962C8B-B14F-4D97-AF65-F5344CB8AC3E}">
        <p14:creationId xmlns:p14="http://schemas.microsoft.com/office/powerpoint/2010/main" val="16345130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2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2000"/>
                                        <p:tgtEl>
                                          <p:spTgt spid="2">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4" dur="2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5" dur="2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6" dur="2000"/>
                                        <p:tgtEl>
                                          <p:spTgt spid="2">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2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0" dur="2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21" dur="2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22" dur="2000"/>
                                        <p:tgtEl>
                                          <p:spTgt spid="2">
                                            <p:txEl>
                                              <p:pRg st="5" end="5"/>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2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6" dur="2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27" dur="2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28" dur="2000"/>
                                        <p:tgtEl>
                                          <p:spTgt spid="2">
                                            <p:txEl>
                                              <p:pRg st="6" end="6"/>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2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2" dur="2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33" dur="2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34"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95536" y="116632"/>
            <a:ext cx="8568952" cy="6001643"/>
          </a:xfrm>
          <a:prstGeom prst="rect">
            <a:avLst/>
          </a:prstGeom>
          <a:noFill/>
        </p:spPr>
        <p:txBody>
          <a:bodyPr wrap="square" rtlCol="0">
            <a:spAutoFit/>
          </a:bodyPr>
          <a:lstStyle/>
          <a:p>
            <a:endParaRPr lang="en-US" sz="2800" dirty="0" smtClean="0"/>
          </a:p>
          <a:p>
            <a:endParaRPr lang="en-US" sz="2800" dirty="0"/>
          </a:p>
          <a:p>
            <a:r>
              <a:rPr lang="en-US" sz="2800" b="1" i="1" dirty="0" smtClean="0">
                <a:solidFill>
                  <a:srgbClr val="C00000"/>
                </a:solidFill>
                <a:latin typeface="Comic Sans MS" pitchFamily="66" charset="0"/>
              </a:rPr>
              <a:t>S</a:t>
            </a:r>
            <a:r>
              <a:rPr lang="en-US" sz="2800" b="1" i="1" dirty="0">
                <a:solidFill>
                  <a:srgbClr val="C00000"/>
                </a:solidFill>
                <a:latin typeface="Comic Sans MS" pitchFamily="66" charset="0"/>
              </a:rPr>
              <a:t>. 67 C - </a:t>
            </a:r>
            <a:r>
              <a:rPr lang="en-US" sz="2400" b="1" i="1" dirty="0">
                <a:solidFill>
                  <a:srgbClr val="C00000"/>
                </a:solidFill>
                <a:latin typeface="Comic Sans MS" pitchFamily="66" charset="0"/>
              </a:rPr>
              <a:t>Preservation and Retention of information by intermediaries.</a:t>
            </a:r>
          </a:p>
          <a:p>
            <a:endParaRPr lang="en-US" sz="2400" b="1" i="1" dirty="0">
              <a:solidFill>
                <a:schemeClr val="tx1">
                  <a:lumMod val="95000"/>
                  <a:lumOff val="5000"/>
                </a:schemeClr>
              </a:solidFill>
              <a:latin typeface="Comic Sans MS" pitchFamily="66" charset="0"/>
            </a:endParaRPr>
          </a:p>
          <a:p>
            <a:endParaRPr lang="en-US" b="1" i="1" dirty="0" smtClean="0">
              <a:solidFill>
                <a:schemeClr val="tx1">
                  <a:lumMod val="95000"/>
                  <a:lumOff val="5000"/>
                </a:schemeClr>
              </a:solidFill>
              <a:latin typeface="Comic Sans MS" pitchFamily="66" charset="0"/>
            </a:endParaRPr>
          </a:p>
          <a:p>
            <a:r>
              <a:rPr lang="en-US" sz="2400" b="1" i="1" dirty="0" smtClean="0">
                <a:solidFill>
                  <a:schemeClr val="tx1">
                    <a:lumMod val="95000"/>
                    <a:lumOff val="5000"/>
                  </a:schemeClr>
                </a:solidFill>
                <a:latin typeface="Comic Sans MS" pitchFamily="66" charset="0"/>
              </a:rPr>
              <a:t>“(</a:t>
            </a:r>
            <a:r>
              <a:rPr lang="en-US" sz="2400" b="1" i="1" dirty="0">
                <a:solidFill>
                  <a:schemeClr val="tx1">
                    <a:lumMod val="95000"/>
                    <a:lumOff val="5000"/>
                  </a:schemeClr>
                </a:solidFill>
                <a:latin typeface="Comic Sans MS" pitchFamily="66" charset="0"/>
              </a:rPr>
              <a:t>1) Intermediary shall preserve and retain such information as may be specified for such duration and in such manner and format as the Central Government may prescribe.</a:t>
            </a:r>
          </a:p>
          <a:p>
            <a:endParaRPr lang="en-US" sz="2400" b="1" i="1" dirty="0">
              <a:solidFill>
                <a:schemeClr val="tx1">
                  <a:lumMod val="95000"/>
                  <a:lumOff val="5000"/>
                </a:schemeClr>
              </a:solidFill>
              <a:latin typeface="Comic Sans MS" pitchFamily="66" charset="0"/>
            </a:endParaRPr>
          </a:p>
          <a:p>
            <a:r>
              <a:rPr lang="en-US" sz="2400" b="1" i="1" dirty="0">
                <a:solidFill>
                  <a:schemeClr val="tx1">
                    <a:lumMod val="95000"/>
                    <a:lumOff val="5000"/>
                  </a:schemeClr>
                </a:solidFill>
                <a:latin typeface="Comic Sans MS" pitchFamily="66" charset="0"/>
              </a:rPr>
              <a:t>(2) Any intermediary who intentionally or knowingly contravenes the provisions of sub section (1) shall be punished with an imprisonment for a term which may extend to three years and shall also be liable to fine.”</a:t>
            </a:r>
          </a:p>
          <a:p>
            <a:endParaRPr lang="en-IN" dirty="0">
              <a:solidFill>
                <a:schemeClr val="tx1">
                  <a:lumMod val="95000"/>
                  <a:lumOff val="5000"/>
                </a:schemeClr>
              </a:solidFill>
            </a:endParaRPr>
          </a:p>
        </p:txBody>
      </p:sp>
    </p:spTree>
    <p:extLst>
      <p:ext uri="{BB962C8B-B14F-4D97-AF65-F5344CB8AC3E}">
        <p14:creationId xmlns:p14="http://schemas.microsoft.com/office/powerpoint/2010/main" val="25584249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Scale>
                                      <p:cBhvr>
                                        <p:cTn id="7" dur="2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2" end="2"/>
                                            </p:txEl>
                                          </p:spTgt>
                                        </p:tgtEl>
                                        <p:attrNameLst>
                                          <p:attrName>ppt_x</p:attrName>
                                          <p:attrName>ppt_y</p:attrName>
                                        </p:attrNameLst>
                                      </p:cBhvr>
                                    </p:animMotion>
                                    <p:animEffect transition="in" filter="fade">
                                      <p:cBhvr>
                                        <p:cTn id="9" dur="2000"/>
                                        <p:tgtEl>
                                          <p:spTgt spid="3">
                                            <p:txEl>
                                              <p:pRg st="2" end="2"/>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Scale>
                                      <p:cBhvr>
                                        <p:cTn id="12" dur="2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3">
                                            <p:txEl>
                                              <p:pRg st="5" end="5"/>
                                            </p:txEl>
                                          </p:spTgt>
                                        </p:tgtEl>
                                        <p:attrNameLst>
                                          <p:attrName>ppt_x</p:attrName>
                                          <p:attrName>ppt_y</p:attrName>
                                        </p:attrNameLst>
                                      </p:cBhvr>
                                    </p:animMotion>
                                    <p:animEffect transition="in" filter="fade">
                                      <p:cBhvr>
                                        <p:cTn id="14" dur="2000"/>
                                        <p:tgtEl>
                                          <p:spTgt spid="3">
                                            <p:txEl>
                                              <p:pRg st="5" end="5"/>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Scale>
                                      <p:cBhvr>
                                        <p:cTn id="17" dur="2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000" decel="50000" fill="hold">
                                          <p:stCondLst>
                                            <p:cond delay="0"/>
                                          </p:stCondLst>
                                        </p:cTn>
                                        <p:tgtEl>
                                          <p:spTgt spid="3">
                                            <p:txEl>
                                              <p:pRg st="7" end="7"/>
                                            </p:txEl>
                                          </p:spTgt>
                                        </p:tgtEl>
                                        <p:attrNameLst>
                                          <p:attrName>ppt_x</p:attrName>
                                          <p:attrName>ppt_y</p:attrName>
                                        </p:attrNameLst>
                                      </p:cBhvr>
                                    </p:animMotion>
                                    <p:animEffect transition="in" filter="fade">
                                      <p:cBhvr>
                                        <p:cTn id="1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2637"/>
            <a:ext cx="9144000"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251520" y="260648"/>
            <a:ext cx="8712968" cy="769441"/>
          </a:xfrm>
          <a:prstGeom prst="rect">
            <a:avLst/>
          </a:prstGeom>
          <a:noFill/>
        </p:spPr>
        <p:txBody>
          <a:bodyPr wrap="square" rtlCol="0">
            <a:spAutoFit/>
          </a:bodyPr>
          <a:lstStyle/>
          <a:p>
            <a:pPr algn="ctr"/>
            <a:r>
              <a:rPr lang="en-GB" sz="4400" b="1" i="1" dirty="0">
                <a:solidFill>
                  <a:schemeClr val="bg1">
                    <a:lumMod val="85000"/>
                  </a:schemeClr>
                </a:solidFill>
                <a:latin typeface="Bauhaus 93" pitchFamily="82" charset="0"/>
              </a:rPr>
              <a:t>Arrests &amp; Reports U</a:t>
            </a:r>
            <a:r>
              <a:rPr lang="en-GB" sz="4400" b="1" i="1" dirty="0" smtClean="0">
                <a:solidFill>
                  <a:schemeClr val="bg1">
                    <a:lumMod val="85000"/>
                  </a:schemeClr>
                </a:solidFill>
                <a:latin typeface="Bauhaus 93" pitchFamily="82" charset="0"/>
              </a:rPr>
              <a:t>nder </a:t>
            </a:r>
            <a:r>
              <a:rPr lang="en-GB" sz="4400" b="1" i="1" dirty="0">
                <a:solidFill>
                  <a:schemeClr val="bg1">
                    <a:lumMod val="85000"/>
                  </a:schemeClr>
                </a:solidFill>
                <a:latin typeface="Bauhaus 93" pitchFamily="82" charset="0"/>
              </a:rPr>
              <a:t>IT Act</a:t>
            </a:r>
            <a:endParaRPr lang="en-IN" sz="4400" b="1" i="1" dirty="0">
              <a:solidFill>
                <a:schemeClr val="bg1">
                  <a:lumMod val="8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937"/>
            <a:ext cx="3131840"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31840" y="1030089"/>
            <a:ext cx="5832648" cy="5066387"/>
          </a:xfrm>
          <a:prstGeom prst="rect">
            <a:avLst/>
          </a:prstGeom>
          <a:noFill/>
        </p:spPr>
        <p:txBody>
          <a:bodyPr wrap="square" rtlCol="0">
            <a:spAutoFit/>
          </a:bodyPr>
          <a:lstStyle/>
          <a:p>
            <a:pPr>
              <a:lnSpc>
                <a:spcPct val="80000"/>
              </a:lnSpc>
            </a:pPr>
            <a:endParaRPr lang="en-US" sz="2200" i="1" dirty="0" smtClean="0">
              <a:solidFill>
                <a:schemeClr val="bg1">
                  <a:lumMod val="85000"/>
                </a:schemeClr>
              </a:solidFill>
              <a:latin typeface="Algerian" pitchFamily="82" charset="0"/>
              <a:cs typeface="Consolas" pitchFamily="49" charset="0"/>
            </a:endParaRPr>
          </a:p>
          <a:p>
            <a:pPr marL="342900" indent="-342900">
              <a:lnSpc>
                <a:spcPct val="80000"/>
              </a:lnSpc>
              <a:buFont typeface="Wingdings" pitchFamily="2" charset="2"/>
              <a:buChar char="q"/>
            </a:pPr>
            <a:r>
              <a:rPr lang="en-US" sz="2200" i="1" dirty="0" smtClean="0">
                <a:solidFill>
                  <a:schemeClr val="bg1">
                    <a:lumMod val="85000"/>
                  </a:schemeClr>
                </a:solidFill>
                <a:latin typeface="Comic Sans MS" pitchFamily="66" charset="0"/>
                <a:cs typeface="Consolas" pitchFamily="49" charset="0"/>
              </a:rPr>
              <a:t>Under </a:t>
            </a:r>
            <a:r>
              <a:rPr lang="en-US" sz="2200" i="1" dirty="0">
                <a:solidFill>
                  <a:schemeClr val="bg1">
                    <a:lumMod val="85000"/>
                  </a:schemeClr>
                </a:solidFill>
                <a:latin typeface="Comic Sans MS" pitchFamily="66" charset="0"/>
                <a:cs typeface="Consolas" pitchFamily="49" charset="0"/>
              </a:rPr>
              <a:t>the IT Act, </a:t>
            </a:r>
            <a:r>
              <a:rPr lang="en-US" sz="2200" b="1" i="1" dirty="0">
                <a:solidFill>
                  <a:schemeClr val="bg1">
                    <a:lumMod val="85000"/>
                  </a:schemeClr>
                </a:solidFill>
                <a:latin typeface="Comic Sans MS" pitchFamily="66" charset="0"/>
                <a:cs typeface="Consolas" pitchFamily="49" charset="0"/>
              </a:rPr>
              <a:t>966 cybercrime cases </a:t>
            </a:r>
            <a:r>
              <a:rPr lang="en-US" sz="2200" i="1" dirty="0">
                <a:solidFill>
                  <a:schemeClr val="bg1">
                    <a:lumMod val="85000"/>
                  </a:schemeClr>
                </a:solidFill>
                <a:latin typeface="Comic Sans MS" pitchFamily="66" charset="0"/>
                <a:cs typeface="Consolas" pitchFamily="49" charset="0"/>
              </a:rPr>
              <a:t>were filed in </a:t>
            </a:r>
            <a:r>
              <a:rPr lang="en-US" sz="2200" i="1" dirty="0" smtClean="0">
                <a:solidFill>
                  <a:schemeClr val="bg1">
                    <a:lumMod val="85000"/>
                  </a:schemeClr>
                </a:solidFill>
                <a:latin typeface="Comic Sans MS" pitchFamily="66" charset="0"/>
                <a:cs typeface="Consolas" pitchFamily="49" charset="0"/>
              </a:rPr>
              <a:t>2012           </a:t>
            </a:r>
          </a:p>
          <a:p>
            <a:pPr>
              <a:lnSpc>
                <a:spcPct val="80000"/>
              </a:lnSpc>
            </a:pPr>
            <a:r>
              <a:rPr lang="en-US" sz="2200" i="1" dirty="0" smtClean="0">
                <a:solidFill>
                  <a:schemeClr val="bg1">
                    <a:lumMod val="85000"/>
                  </a:schemeClr>
                </a:solidFill>
                <a:latin typeface="Comic Sans MS" pitchFamily="66" charset="0"/>
                <a:cs typeface="Consolas" pitchFamily="49" charset="0"/>
              </a:rPr>
              <a:t>    420 </a:t>
            </a:r>
            <a:r>
              <a:rPr lang="en-US" sz="2200" i="1" dirty="0">
                <a:solidFill>
                  <a:schemeClr val="bg1">
                    <a:lumMod val="85000"/>
                  </a:schemeClr>
                </a:solidFill>
                <a:latin typeface="Comic Sans MS" pitchFamily="66" charset="0"/>
                <a:cs typeface="Consolas" pitchFamily="49" charset="0"/>
              </a:rPr>
              <a:t>in </a:t>
            </a:r>
            <a:r>
              <a:rPr lang="en-US" sz="2200" i="1" dirty="0" smtClean="0">
                <a:solidFill>
                  <a:schemeClr val="bg1">
                    <a:lumMod val="85000"/>
                  </a:schemeClr>
                </a:solidFill>
                <a:latin typeface="Comic Sans MS" pitchFamily="66" charset="0"/>
                <a:cs typeface="Consolas" pitchFamily="49" charset="0"/>
              </a:rPr>
              <a:t>2011)</a:t>
            </a:r>
            <a:endParaRPr lang="en-US" sz="2200" i="1" dirty="0">
              <a:solidFill>
                <a:schemeClr val="bg1">
                  <a:lumMod val="85000"/>
                </a:schemeClr>
              </a:solidFill>
              <a:latin typeface="Comic Sans MS" pitchFamily="66" charset="0"/>
              <a:cs typeface="Consolas" pitchFamily="49" charset="0"/>
            </a:endParaRPr>
          </a:p>
          <a:p>
            <a:pPr marL="342900" indent="-342900">
              <a:lnSpc>
                <a:spcPct val="80000"/>
              </a:lnSpc>
              <a:buFont typeface="Wingdings" pitchFamily="2" charset="2"/>
              <a:buChar char="q"/>
            </a:pPr>
            <a:r>
              <a:rPr lang="en-US" sz="2200" i="1" dirty="0">
                <a:solidFill>
                  <a:schemeClr val="bg1">
                    <a:lumMod val="85000"/>
                  </a:schemeClr>
                </a:solidFill>
                <a:latin typeface="Comic Sans MS" pitchFamily="66" charset="0"/>
                <a:cs typeface="Consolas" pitchFamily="49" charset="0"/>
              </a:rPr>
              <a:t>Geographic breakdown of cases reported:</a:t>
            </a:r>
          </a:p>
          <a:p>
            <a:pPr>
              <a:lnSpc>
                <a:spcPct val="80000"/>
              </a:lnSpc>
            </a:pPr>
            <a:endParaRPr lang="en-US" sz="2200" i="1" dirty="0">
              <a:solidFill>
                <a:schemeClr val="bg1">
                  <a:lumMod val="85000"/>
                </a:schemeClr>
              </a:solidFill>
              <a:latin typeface="Comic Sans MS" pitchFamily="66" charset="0"/>
              <a:cs typeface="Consolas" pitchFamily="49" charset="0"/>
            </a:endParaRPr>
          </a:p>
          <a:p>
            <a:pPr marL="800100" lvl="1" indent="-342900">
              <a:lnSpc>
                <a:spcPct val="80000"/>
              </a:lnSpc>
              <a:buFont typeface="Courier New" pitchFamily="49" charset="0"/>
              <a:buChar char="o"/>
            </a:pPr>
            <a:r>
              <a:rPr lang="en-US" sz="2000" i="1" dirty="0">
                <a:solidFill>
                  <a:schemeClr val="bg1">
                    <a:lumMod val="85000"/>
                  </a:schemeClr>
                </a:solidFill>
                <a:latin typeface="Comic Sans MS" pitchFamily="66" charset="0"/>
                <a:cs typeface="Consolas" pitchFamily="49" charset="0"/>
              </a:rPr>
              <a:t>153 from Karnataka,</a:t>
            </a:r>
          </a:p>
          <a:p>
            <a:pPr marL="800100" lvl="1" indent="-342900">
              <a:lnSpc>
                <a:spcPct val="80000"/>
              </a:lnSpc>
              <a:buFont typeface="Courier New" pitchFamily="49" charset="0"/>
              <a:buChar char="o"/>
            </a:pPr>
            <a:r>
              <a:rPr lang="en-US" sz="2000" i="1" dirty="0">
                <a:solidFill>
                  <a:schemeClr val="bg1">
                    <a:lumMod val="85000"/>
                  </a:schemeClr>
                </a:solidFill>
                <a:latin typeface="Comic Sans MS" pitchFamily="66" charset="0"/>
                <a:cs typeface="Consolas" pitchFamily="49" charset="0"/>
              </a:rPr>
              <a:t>148 from Kerala </a:t>
            </a:r>
          </a:p>
          <a:p>
            <a:pPr marL="800100" lvl="1" indent="-342900">
              <a:lnSpc>
                <a:spcPct val="80000"/>
              </a:lnSpc>
              <a:buFont typeface="Courier New" pitchFamily="49" charset="0"/>
              <a:buChar char="o"/>
            </a:pPr>
            <a:r>
              <a:rPr lang="en-US" sz="2000" i="1" dirty="0">
                <a:solidFill>
                  <a:schemeClr val="bg1">
                    <a:lumMod val="85000"/>
                  </a:schemeClr>
                </a:solidFill>
                <a:latin typeface="Comic Sans MS" pitchFamily="66" charset="0"/>
                <a:cs typeface="Consolas" pitchFamily="49" charset="0"/>
              </a:rPr>
              <a:t>142 from Maharashtra </a:t>
            </a:r>
          </a:p>
          <a:p>
            <a:pPr marL="800100" lvl="1" indent="-342900">
              <a:lnSpc>
                <a:spcPct val="80000"/>
              </a:lnSpc>
              <a:buFont typeface="Courier New" pitchFamily="49" charset="0"/>
              <a:buChar char="o"/>
            </a:pPr>
            <a:r>
              <a:rPr lang="en-US" sz="2000" i="1" dirty="0">
                <a:solidFill>
                  <a:schemeClr val="bg1">
                    <a:lumMod val="85000"/>
                  </a:schemeClr>
                </a:solidFill>
                <a:latin typeface="Comic Sans MS" pitchFamily="66" charset="0"/>
                <a:cs typeface="Consolas" pitchFamily="49" charset="0"/>
              </a:rPr>
              <a:t>105 Andhra Pradesh </a:t>
            </a:r>
          </a:p>
          <a:p>
            <a:pPr marL="800100" lvl="1" indent="-342900">
              <a:lnSpc>
                <a:spcPct val="80000"/>
              </a:lnSpc>
              <a:buFont typeface="Courier New" pitchFamily="49" charset="0"/>
              <a:buChar char="o"/>
            </a:pPr>
            <a:r>
              <a:rPr lang="en-US" sz="2000" i="1" dirty="0">
                <a:solidFill>
                  <a:schemeClr val="bg1">
                    <a:lumMod val="85000"/>
                  </a:schemeClr>
                </a:solidFill>
                <a:latin typeface="Comic Sans MS" pitchFamily="66" charset="0"/>
                <a:cs typeface="Consolas" pitchFamily="49" charset="0"/>
              </a:rPr>
              <a:t>52 Rajasthan </a:t>
            </a:r>
          </a:p>
          <a:p>
            <a:pPr marL="800100" lvl="1" indent="-342900">
              <a:lnSpc>
                <a:spcPct val="80000"/>
              </a:lnSpc>
              <a:buFont typeface="Courier New" pitchFamily="49" charset="0"/>
              <a:buChar char="o"/>
            </a:pPr>
            <a:r>
              <a:rPr lang="en-US" sz="2000" i="1" dirty="0">
                <a:solidFill>
                  <a:schemeClr val="bg1">
                    <a:lumMod val="85000"/>
                  </a:schemeClr>
                </a:solidFill>
                <a:latin typeface="Comic Sans MS" pitchFamily="66" charset="0"/>
                <a:cs typeface="Consolas" pitchFamily="49" charset="0"/>
              </a:rPr>
              <a:t>52 Punjab </a:t>
            </a:r>
          </a:p>
          <a:p>
            <a:pPr>
              <a:lnSpc>
                <a:spcPct val="80000"/>
              </a:lnSpc>
            </a:pPr>
            <a:endParaRPr lang="en-US" sz="2200" i="1" dirty="0">
              <a:solidFill>
                <a:schemeClr val="bg1">
                  <a:lumMod val="85000"/>
                </a:schemeClr>
              </a:solidFill>
              <a:latin typeface="Comic Sans MS" pitchFamily="66" charset="0"/>
              <a:cs typeface="Consolas" pitchFamily="49" charset="0"/>
            </a:endParaRPr>
          </a:p>
          <a:p>
            <a:pPr marL="342900" indent="-342900">
              <a:lnSpc>
                <a:spcPct val="80000"/>
              </a:lnSpc>
              <a:buFont typeface="Wingdings" pitchFamily="2" charset="2"/>
              <a:buChar char="q"/>
            </a:pPr>
            <a:r>
              <a:rPr lang="en-US" sz="2200" i="1" dirty="0">
                <a:solidFill>
                  <a:schemeClr val="bg1">
                    <a:lumMod val="85000"/>
                  </a:schemeClr>
                </a:solidFill>
                <a:latin typeface="Comic Sans MS" pitchFamily="66" charset="0"/>
                <a:cs typeface="Consolas" pitchFamily="49" charset="0"/>
              </a:rPr>
              <a:t>233 persons were arrested in 2010</a:t>
            </a:r>
          </a:p>
          <a:p>
            <a:pPr marL="342900" indent="-342900">
              <a:lnSpc>
                <a:spcPct val="80000"/>
              </a:lnSpc>
              <a:buFont typeface="Wingdings" pitchFamily="2" charset="2"/>
              <a:buChar char="q"/>
            </a:pPr>
            <a:r>
              <a:rPr lang="en-US" sz="2200" i="1" dirty="0">
                <a:solidFill>
                  <a:schemeClr val="bg1">
                    <a:lumMod val="85000"/>
                  </a:schemeClr>
                </a:solidFill>
                <a:latin typeface="Comic Sans MS" pitchFamily="66" charset="0"/>
                <a:cs typeface="Consolas" pitchFamily="49" charset="0"/>
              </a:rPr>
              <a:t>33% of the cases registered were related to hacking </a:t>
            </a:r>
          </a:p>
          <a:p>
            <a:pPr>
              <a:lnSpc>
                <a:spcPct val="80000"/>
              </a:lnSpc>
            </a:pPr>
            <a:endParaRPr lang="en-US" sz="2200" i="1" dirty="0">
              <a:solidFill>
                <a:schemeClr val="bg1">
                  <a:lumMod val="85000"/>
                </a:schemeClr>
              </a:solidFill>
              <a:latin typeface="Comic Sans MS" pitchFamily="66" charset="0"/>
              <a:cs typeface="Consolas" pitchFamily="49" charset="0"/>
            </a:endParaRPr>
          </a:p>
          <a:p>
            <a:pPr>
              <a:lnSpc>
                <a:spcPct val="80000"/>
              </a:lnSpc>
              <a:buFont typeface="Arial" charset="0"/>
              <a:buNone/>
            </a:pPr>
            <a:r>
              <a:rPr lang="en-US" sz="2000" i="1" dirty="0">
                <a:solidFill>
                  <a:schemeClr val="accent5">
                    <a:lumMod val="75000"/>
                  </a:schemeClr>
                </a:solidFill>
                <a:latin typeface="Comic Sans MS" pitchFamily="66" charset="0"/>
                <a:cs typeface="Consolas" pitchFamily="49" charset="0"/>
              </a:rPr>
              <a:t>Source: National Crime Records Bureau</a:t>
            </a:r>
          </a:p>
        </p:txBody>
      </p:sp>
    </p:spTree>
    <p:extLst>
      <p:ext uri="{BB962C8B-B14F-4D97-AF65-F5344CB8AC3E}">
        <p14:creationId xmlns:p14="http://schemas.microsoft.com/office/powerpoint/2010/main" val="161264028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additive="base">
                                        <p:cTn id="15" dur="2000" fill="hold"/>
                                        <p:tgtEl>
                                          <p:spTgt spid="5122"/>
                                        </p:tgtEl>
                                        <p:attrNameLst>
                                          <p:attrName>ppt_x</p:attrName>
                                        </p:attrNameLst>
                                      </p:cBhvr>
                                      <p:tavLst>
                                        <p:tav tm="0">
                                          <p:val>
                                            <p:strVal val="1+#ppt_w/2"/>
                                          </p:val>
                                        </p:tav>
                                        <p:tav tm="100000">
                                          <p:val>
                                            <p:strVal val="#ppt_x"/>
                                          </p:val>
                                        </p:tav>
                                      </p:tavLst>
                                    </p:anim>
                                    <p:anim calcmode="lin" valueType="num">
                                      <p:cBhvr additive="base">
                                        <p:cTn id="16" dur="20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2" dur="10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23" dur="1000" accel="50000" fill="hold">
                                          <p:stCondLst>
                                            <p:cond delay="10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4" dur="2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5" dur="10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6" dur="10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7" dur="1000" accel="50000" fill="hold">
                                          <p:stCondLst>
                                            <p:cond delay="10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8" dur="2000" decel="50000">
                                          <p:stCondLst>
                                            <p:cond delay="0"/>
                                          </p:stCondLst>
                                        </p:cTn>
                                        <p:tgtEl>
                                          <p:spTgt spid="5">
                                            <p:txEl>
                                              <p:pRg st="1" end="1"/>
                                            </p:txEl>
                                          </p:spTgt>
                                        </p:tgtEl>
                                      </p:cBhvr>
                                    </p:animEffect>
                                  </p:childTnLst>
                                </p:cTn>
                              </p:par>
                              <p:par>
                                <p:cTn id="29" presetID="25"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10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4" dur="2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38" dur="2000" decel="50000">
                                          <p:stCondLst>
                                            <p:cond delay="0"/>
                                          </p:stCondLst>
                                        </p:cTn>
                                        <p:tgtEl>
                                          <p:spTgt spid="5">
                                            <p:txEl>
                                              <p:pRg st="2" end="2"/>
                                            </p:txEl>
                                          </p:spTgt>
                                        </p:tgtEl>
                                      </p:cBhvr>
                                    </p:animEffect>
                                  </p:childTnLst>
                                </p:cTn>
                              </p:par>
                              <p:par>
                                <p:cTn id="39" presetID="25" presetClass="entr" presetSubtype="0" fill="hold"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p:cTn id="41" dur="10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44" dur="2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5">
                                            <p:txEl>
                                              <p:pRg st="3" end="3"/>
                                            </p:txEl>
                                          </p:spTgt>
                                        </p:tgtEl>
                                      </p:cBhvr>
                                    </p:animEffect>
                                  </p:childTnLst>
                                </p:cTn>
                              </p:par>
                              <p:par>
                                <p:cTn id="49" presetID="25" presetClass="entr" presetSubtype="0" fill="hold"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 calcmode="lin" valueType="num">
                                      <p:cBhvr>
                                        <p:cTn id="51" dur="1000" decel="50000" fill="hold">
                                          <p:stCondLst>
                                            <p:cond delay="0"/>
                                          </p:stCondLst>
                                        </p:cTn>
                                        <p:tgtEl>
                                          <p:spTgt spid="5">
                                            <p:txEl>
                                              <p:pRg st="5" end="5"/>
                                            </p:txEl>
                                          </p:spTgt>
                                        </p:tgtEl>
                                        <p:attrNameLst>
                                          <p:attrName>style.rotation</p:attrName>
                                        </p:attrNameLst>
                                      </p:cBhvr>
                                      <p:tavLst>
                                        <p:tav tm="0">
                                          <p:val>
                                            <p:fltVal val="-90"/>
                                          </p:val>
                                        </p:tav>
                                        <p:tav tm="100000">
                                          <p:val>
                                            <p:fltVal val="0"/>
                                          </p:val>
                                        </p:tav>
                                      </p:tavLst>
                                    </p:anim>
                                    <p:anim calcmode="lin" valueType="num">
                                      <p:cBhvr>
                                        <p:cTn id="52" dur="1000" decel="50000" fill="hold">
                                          <p:stCondLst>
                                            <p:cond delay="0"/>
                                          </p:stCondLst>
                                        </p:cTn>
                                        <p:tgtEl>
                                          <p:spTgt spid="5">
                                            <p:txEl>
                                              <p:pRg st="5" end="5"/>
                                            </p:txEl>
                                          </p:spTgt>
                                        </p:tgtEl>
                                        <p:attrNameLst>
                                          <p:attrName>ppt_w</p:attrName>
                                        </p:attrNameLst>
                                      </p:cBhvr>
                                      <p:tavLst>
                                        <p:tav tm="0">
                                          <p:val>
                                            <p:strVal val="#ppt_w"/>
                                          </p:val>
                                        </p:tav>
                                        <p:tav tm="100000">
                                          <p:val>
                                            <p:strVal val="#ppt_w*.05"/>
                                          </p:val>
                                        </p:tav>
                                      </p:tavLst>
                                    </p:anim>
                                    <p:anim calcmode="lin" valueType="num">
                                      <p:cBhvr>
                                        <p:cTn id="53" dur="1000" accel="50000" fill="hold">
                                          <p:stCondLst>
                                            <p:cond delay="1000"/>
                                          </p:stCondLst>
                                        </p:cTn>
                                        <p:tgtEl>
                                          <p:spTgt spid="5">
                                            <p:txEl>
                                              <p:pRg st="5" end="5"/>
                                            </p:txEl>
                                          </p:spTgt>
                                        </p:tgtEl>
                                        <p:attrNameLst>
                                          <p:attrName>ppt_w</p:attrName>
                                        </p:attrNameLst>
                                      </p:cBhvr>
                                      <p:tavLst>
                                        <p:tav tm="0">
                                          <p:val>
                                            <p:strVal val="#ppt_w*.05"/>
                                          </p:val>
                                        </p:tav>
                                        <p:tav tm="100000">
                                          <p:val>
                                            <p:strVal val="#ppt_w"/>
                                          </p:val>
                                        </p:tav>
                                      </p:tavLst>
                                    </p:anim>
                                    <p:anim calcmode="lin" valueType="num">
                                      <p:cBhvr>
                                        <p:cTn id="54" dur="20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55" dur="1000" decel="50000" fill="hold">
                                          <p:stCondLst>
                                            <p:cond delay="0"/>
                                          </p:stCondLst>
                                        </p:cTn>
                                        <p:tgtEl>
                                          <p:spTgt spid="5">
                                            <p:txEl>
                                              <p:pRg st="5" end="5"/>
                                            </p:txEl>
                                          </p:spTgt>
                                        </p:tgtEl>
                                        <p:attrNameLst>
                                          <p:attrName>ppt_x</p:attrName>
                                        </p:attrNameLst>
                                      </p:cBhvr>
                                      <p:tavLst>
                                        <p:tav tm="0">
                                          <p:val>
                                            <p:strVal val="#ppt_x+.4"/>
                                          </p:val>
                                        </p:tav>
                                        <p:tav tm="100000">
                                          <p:val>
                                            <p:strVal val="#ppt_x"/>
                                          </p:val>
                                        </p:tav>
                                      </p:tavLst>
                                    </p:anim>
                                    <p:anim calcmode="lin" valueType="num">
                                      <p:cBhvr>
                                        <p:cTn id="56" dur="1000" decel="50000" fill="hold">
                                          <p:stCondLst>
                                            <p:cond delay="0"/>
                                          </p:stCondLst>
                                        </p:cTn>
                                        <p:tgtEl>
                                          <p:spTgt spid="5">
                                            <p:txEl>
                                              <p:pRg st="5" end="5"/>
                                            </p:txEl>
                                          </p:spTgt>
                                        </p:tgtEl>
                                        <p:attrNameLst>
                                          <p:attrName>ppt_y</p:attrName>
                                        </p:attrNameLst>
                                      </p:cBhvr>
                                      <p:tavLst>
                                        <p:tav tm="0">
                                          <p:val>
                                            <p:strVal val="#ppt_y-.2"/>
                                          </p:val>
                                        </p:tav>
                                        <p:tav tm="100000">
                                          <p:val>
                                            <p:strVal val="#ppt_y+.1"/>
                                          </p:val>
                                        </p:tav>
                                      </p:tavLst>
                                    </p:anim>
                                    <p:anim calcmode="lin" valueType="num">
                                      <p:cBhvr>
                                        <p:cTn id="57" dur="1000" accel="50000" fill="hold">
                                          <p:stCondLst>
                                            <p:cond delay="1000"/>
                                          </p:stCondLst>
                                        </p:cTn>
                                        <p:tgtEl>
                                          <p:spTgt spid="5">
                                            <p:txEl>
                                              <p:pRg st="5" end="5"/>
                                            </p:txEl>
                                          </p:spTgt>
                                        </p:tgtEl>
                                        <p:attrNameLst>
                                          <p:attrName>ppt_y</p:attrName>
                                        </p:attrNameLst>
                                      </p:cBhvr>
                                      <p:tavLst>
                                        <p:tav tm="0">
                                          <p:val>
                                            <p:strVal val="#ppt_y+.1"/>
                                          </p:val>
                                        </p:tav>
                                        <p:tav tm="100000">
                                          <p:val>
                                            <p:strVal val="#ppt_y"/>
                                          </p:val>
                                        </p:tav>
                                      </p:tavLst>
                                    </p:anim>
                                    <p:animEffect transition="in" filter="fade">
                                      <p:cBhvr>
                                        <p:cTn id="58" dur="2000" decel="50000">
                                          <p:stCondLst>
                                            <p:cond delay="0"/>
                                          </p:stCondLst>
                                        </p:cTn>
                                        <p:tgtEl>
                                          <p:spTgt spid="5">
                                            <p:txEl>
                                              <p:pRg st="5" end="5"/>
                                            </p:txEl>
                                          </p:spTgt>
                                        </p:tgtEl>
                                      </p:cBhvr>
                                    </p:animEffect>
                                  </p:childTnLst>
                                </p:cTn>
                              </p:par>
                              <p:par>
                                <p:cTn id="59" presetID="25" presetClass="entr" presetSubtype="0" fill="hold" nodeType="with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 calcmode="lin" valueType="num">
                                      <p:cBhvr>
                                        <p:cTn id="61" dur="1000" decel="50000" fill="hold">
                                          <p:stCondLst>
                                            <p:cond delay="0"/>
                                          </p:stCondLst>
                                        </p:cTn>
                                        <p:tgtEl>
                                          <p:spTgt spid="5">
                                            <p:txEl>
                                              <p:pRg st="6" end="6"/>
                                            </p:txEl>
                                          </p:spTgt>
                                        </p:tgtEl>
                                        <p:attrNameLst>
                                          <p:attrName>style.rotation</p:attrName>
                                        </p:attrNameLst>
                                      </p:cBhvr>
                                      <p:tavLst>
                                        <p:tav tm="0">
                                          <p:val>
                                            <p:fltVal val="-90"/>
                                          </p:val>
                                        </p:tav>
                                        <p:tav tm="100000">
                                          <p:val>
                                            <p:fltVal val="0"/>
                                          </p:val>
                                        </p:tav>
                                      </p:tavLst>
                                    </p:anim>
                                    <p:anim calcmode="lin" valueType="num">
                                      <p:cBhvr>
                                        <p:cTn id="62" dur="1000" decel="50000" fill="hold">
                                          <p:stCondLst>
                                            <p:cond delay="0"/>
                                          </p:stCondLst>
                                        </p:cTn>
                                        <p:tgtEl>
                                          <p:spTgt spid="5">
                                            <p:txEl>
                                              <p:pRg st="6" end="6"/>
                                            </p:txEl>
                                          </p:spTgt>
                                        </p:tgtEl>
                                        <p:attrNameLst>
                                          <p:attrName>ppt_w</p:attrName>
                                        </p:attrNameLst>
                                      </p:cBhvr>
                                      <p:tavLst>
                                        <p:tav tm="0">
                                          <p:val>
                                            <p:strVal val="#ppt_w"/>
                                          </p:val>
                                        </p:tav>
                                        <p:tav tm="100000">
                                          <p:val>
                                            <p:strVal val="#ppt_w*.05"/>
                                          </p:val>
                                        </p:tav>
                                      </p:tavLst>
                                    </p:anim>
                                    <p:anim calcmode="lin" valueType="num">
                                      <p:cBhvr>
                                        <p:cTn id="63" dur="1000" accel="50000" fill="hold">
                                          <p:stCondLst>
                                            <p:cond delay="1000"/>
                                          </p:stCondLst>
                                        </p:cTn>
                                        <p:tgtEl>
                                          <p:spTgt spid="5">
                                            <p:txEl>
                                              <p:pRg st="6" end="6"/>
                                            </p:txEl>
                                          </p:spTgt>
                                        </p:tgtEl>
                                        <p:attrNameLst>
                                          <p:attrName>ppt_w</p:attrName>
                                        </p:attrNameLst>
                                      </p:cBhvr>
                                      <p:tavLst>
                                        <p:tav tm="0">
                                          <p:val>
                                            <p:strVal val="#ppt_w*.05"/>
                                          </p:val>
                                        </p:tav>
                                        <p:tav tm="100000">
                                          <p:val>
                                            <p:strVal val="#ppt_w"/>
                                          </p:val>
                                        </p:tav>
                                      </p:tavLst>
                                    </p:anim>
                                    <p:anim calcmode="lin" valueType="num">
                                      <p:cBhvr>
                                        <p:cTn id="64" dur="20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65" dur="1000" decel="50000" fill="hold">
                                          <p:stCondLst>
                                            <p:cond delay="0"/>
                                          </p:stCondLst>
                                        </p:cTn>
                                        <p:tgtEl>
                                          <p:spTgt spid="5">
                                            <p:txEl>
                                              <p:pRg st="6" end="6"/>
                                            </p:txEl>
                                          </p:spTgt>
                                        </p:tgtEl>
                                        <p:attrNameLst>
                                          <p:attrName>ppt_x</p:attrName>
                                        </p:attrNameLst>
                                      </p:cBhvr>
                                      <p:tavLst>
                                        <p:tav tm="0">
                                          <p:val>
                                            <p:strVal val="#ppt_x+.4"/>
                                          </p:val>
                                        </p:tav>
                                        <p:tav tm="100000">
                                          <p:val>
                                            <p:strVal val="#ppt_x"/>
                                          </p:val>
                                        </p:tav>
                                      </p:tavLst>
                                    </p:anim>
                                    <p:anim calcmode="lin" valueType="num">
                                      <p:cBhvr>
                                        <p:cTn id="66" dur="1000" decel="50000" fill="hold">
                                          <p:stCondLst>
                                            <p:cond delay="0"/>
                                          </p:stCondLst>
                                        </p:cTn>
                                        <p:tgtEl>
                                          <p:spTgt spid="5">
                                            <p:txEl>
                                              <p:pRg st="6" end="6"/>
                                            </p:txEl>
                                          </p:spTgt>
                                        </p:tgtEl>
                                        <p:attrNameLst>
                                          <p:attrName>ppt_y</p:attrName>
                                        </p:attrNameLst>
                                      </p:cBhvr>
                                      <p:tavLst>
                                        <p:tav tm="0">
                                          <p:val>
                                            <p:strVal val="#ppt_y-.2"/>
                                          </p:val>
                                        </p:tav>
                                        <p:tav tm="100000">
                                          <p:val>
                                            <p:strVal val="#ppt_y+.1"/>
                                          </p:val>
                                        </p:tav>
                                      </p:tavLst>
                                    </p:anim>
                                    <p:anim calcmode="lin" valueType="num">
                                      <p:cBhvr>
                                        <p:cTn id="67" dur="1000" accel="50000" fill="hold">
                                          <p:stCondLst>
                                            <p:cond delay="1000"/>
                                          </p:stCondLst>
                                        </p:cTn>
                                        <p:tgtEl>
                                          <p:spTgt spid="5">
                                            <p:txEl>
                                              <p:pRg st="6" end="6"/>
                                            </p:txEl>
                                          </p:spTgt>
                                        </p:tgtEl>
                                        <p:attrNameLst>
                                          <p:attrName>ppt_y</p:attrName>
                                        </p:attrNameLst>
                                      </p:cBhvr>
                                      <p:tavLst>
                                        <p:tav tm="0">
                                          <p:val>
                                            <p:strVal val="#ppt_y+.1"/>
                                          </p:val>
                                        </p:tav>
                                        <p:tav tm="100000">
                                          <p:val>
                                            <p:strVal val="#ppt_y"/>
                                          </p:val>
                                        </p:tav>
                                      </p:tavLst>
                                    </p:anim>
                                    <p:animEffect transition="in" filter="fade">
                                      <p:cBhvr>
                                        <p:cTn id="68" dur="2000" decel="50000">
                                          <p:stCondLst>
                                            <p:cond delay="0"/>
                                          </p:stCondLst>
                                        </p:cTn>
                                        <p:tgtEl>
                                          <p:spTgt spid="5">
                                            <p:txEl>
                                              <p:pRg st="6" end="6"/>
                                            </p:txEl>
                                          </p:spTgt>
                                        </p:tgtEl>
                                      </p:cBhvr>
                                    </p:animEffect>
                                  </p:childTnLst>
                                </p:cTn>
                              </p:par>
                              <p:par>
                                <p:cTn id="69" presetID="25" presetClass="entr" presetSubtype="0" fill="hold" nodeType="with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anim calcmode="lin" valueType="num">
                                      <p:cBhvr>
                                        <p:cTn id="71" dur="1000" decel="50000" fill="hold">
                                          <p:stCondLst>
                                            <p:cond delay="0"/>
                                          </p:stCondLst>
                                        </p:cTn>
                                        <p:tgtEl>
                                          <p:spTgt spid="5">
                                            <p:txEl>
                                              <p:pRg st="7" end="7"/>
                                            </p:txEl>
                                          </p:spTgt>
                                        </p:tgtEl>
                                        <p:attrNameLst>
                                          <p:attrName>style.rotation</p:attrName>
                                        </p:attrNameLst>
                                      </p:cBhvr>
                                      <p:tavLst>
                                        <p:tav tm="0">
                                          <p:val>
                                            <p:fltVal val="-90"/>
                                          </p:val>
                                        </p:tav>
                                        <p:tav tm="100000">
                                          <p:val>
                                            <p:fltVal val="0"/>
                                          </p:val>
                                        </p:tav>
                                      </p:tavLst>
                                    </p:anim>
                                    <p:anim calcmode="lin" valueType="num">
                                      <p:cBhvr>
                                        <p:cTn id="72" dur="1000" decel="50000" fill="hold">
                                          <p:stCondLst>
                                            <p:cond delay="0"/>
                                          </p:stCondLst>
                                        </p:cTn>
                                        <p:tgtEl>
                                          <p:spTgt spid="5">
                                            <p:txEl>
                                              <p:pRg st="7" end="7"/>
                                            </p:txEl>
                                          </p:spTgt>
                                        </p:tgtEl>
                                        <p:attrNameLst>
                                          <p:attrName>ppt_w</p:attrName>
                                        </p:attrNameLst>
                                      </p:cBhvr>
                                      <p:tavLst>
                                        <p:tav tm="0">
                                          <p:val>
                                            <p:strVal val="#ppt_w"/>
                                          </p:val>
                                        </p:tav>
                                        <p:tav tm="100000">
                                          <p:val>
                                            <p:strVal val="#ppt_w*.05"/>
                                          </p:val>
                                        </p:tav>
                                      </p:tavLst>
                                    </p:anim>
                                    <p:anim calcmode="lin" valueType="num">
                                      <p:cBhvr>
                                        <p:cTn id="73" dur="1000" accel="50000" fill="hold">
                                          <p:stCondLst>
                                            <p:cond delay="1000"/>
                                          </p:stCondLst>
                                        </p:cTn>
                                        <p:tgtEl>
                                          <p:spTgt spid="5">
                                            <p:txEl>
                                              <p:pRg st="7" end="7"/>
                                            </p:txEl>
                                          </p:spTgt>
                                        </p:tgtEl>
                                        <p:attrNameLst>
                                          <p:attrName>ppt_w</p:attrName>
                                        </p:attrNameLst>
                                      </p:cBhvr>
                                      <p:tavLst>
                                        <p:tav tm="0">
                                          <p:val>
                                            <p:strVal val="#ppt_w*.05"/>
                                          </p:val>
                                        </p:tav>
                                        <p:tav tm="100000">
                                          <p:val>
                                            <p:strVal val="#ppt_w"/>
                                          </p:val>
                                        </p:tav>
                                      </p:tavLst>
                                    </p:anim>
                                    <p:anim calcmode="lin" valueType="num">
                                      <p:cBhvr>
                                        <p:cTn id="74" dur="2000" fill="hold"/>
                                        <p:tgtEl>
                                          <p:spTgt spid="5">
                                            <p:txEl>
                                              <p:pRg st="7" end="7"/>
                                            </p:txEl>
                                          </p:spTgt>
                                        </p:tgtEl>
                                        <p:attrNameLst>
                                          <p:attrName>ppt_h</p:attrName>
                                        </p:attrNameLst>
                                      </p:cBhvr>
                                      <p:tavLst>
                                        <p:tav tm="0">
                                          <p:val>
                                            <p:strVal val="#ppt_h"/>
                                          </p:val>
                                        </p:tav>
                                        <p:tav tm="100000">
                                          <p:val>
                                            <p:strVal val="#ppt_h"/>
                                          </p:val>
                                        </p:tav>
                                      </p:tavLst>
                                    </p:anim>
                                    <p:anim calcmode="lin" valueType="num">
                                      <p:cBhvr>
                                        <p:cTn id="75" dur="1000" decel="50000" fill="hold">
                                          <p:stCondLst>
                                            <p:cond delay="0"/>
                                          </p:stCondLst>
                                        </p:cTn>
                                        <p:tgtEl>
                                          <p:spTgt spid="5">
                                            <p:txEl>
                                              <p:pRg st="7" end="7"/>
                                            </p:txEl>
                                          </p:spTgt>
                                        </p:tgtEl>
                                        <p:attrNameLst>
                                          <p:attrName>ppt_x</p:attrName>
                                        </p:attrNameLst>
                                      </p:cBhvr>
                                      <p:tavLst>
                                        <p:tav tm="0">
                                          <p:val>
                                            <p:strVal val="#ppt_x+.4"/>
                                          </p:val>
                                        </p:tav>
                                        <p:tav tm="100000">
                                          <p:val>
                                            <p:strVal val="#ppt_x"/>
                                          </p:val>
                                        </p:tav>
                                      </p:tavLst>
                                    </p:anim>
                                    <p:anim calcmode="lin" valueType="num">
                                      <p:cBhvr>
                                        <p:cTn id="76" dur="1000" decel="50000" fill="hold">
                                          <p:stCondLst>
                                            <p:cond delay="0"/>
                                          </p:stCondLst>
                                        </p:cTn>
                                        <p:tgtEl>
                                          <p:spTgt spid="5">
                                            <p:txEl>
                                              <p:pRg st="7" end="7"/>
                                            </p:txEl>
                                          </p:spTgt>
                                        </p:tgtEl>
                                        <p:attrNameLst>
                                          <p:attrName>ppt_y</p:attrName>
                                        </p:attrNameLst>
                                      </p:cBhvr>
                                      <p:tavLst>
                                        <p:tav tm="0">
                                          <p:val>
                                            <p:strVal val="#ppt_y-.2"/>
                                          </p:val>
                                        </p:tav>
                                        <p:tav tm="100000">
                                          <p:val>
                                            <p:strVal val="#ppt_y+.1"/>
                                          </p:val>
                                        </p:tav>
                                      </p:tavLst>
                                    </p:anim>
                                    <p:anim calcmode="lin" valueType="num">
                                      <p:cBhvr>
                                        <p:cTn id="77" dur="1000" accel="50000" fill="hold">
                                          <p:stCondLst>
                                            <p:cond delay="1000"/>
                                          </p:stCondLst>
                                        </p:cTn>
                                        <p:tgtEl>
                                          <p:spTgt spid="5">
                                            <p:txEl>
                                              <p:pRg st="7" end="7"/>
                                            </p:txEl>
                                          </p:spTgt>
                                        </p:tgtEl>
                                        <p:attrNameLst>
                                          <p:attrName>ppt_y</p:attrName>
                                        </p:attrNameLst>
                                      </p:cBhvr>
                                      <p:tavLst>
                                        <p:tav tm="0">
                                          <p:val>
                                            <p:strVal val="#ppt_y+.1"/>
                                          </p:val>
                                        </p:tav>
                                        <p:tav tm="100000">
                                          <p:val>
                                            <p:strVal val="#ppt_y"/>
                                          </p:val>
                                        </p:tav>
                                      </p:tavLst>
                                    </p:anim>
                                    <p:animEffect transition="in" filter="fade">
                                      <p:cBhvr>
                                        <p:cTn id="78" dur="2000" decel="50000">
                                          <p:stCondLst>
                                            <p:cond delay="0"/>
                                          </p:stCondLst>
                                        </p:cTn>
                                        <p:tgtEl>
                                          <p:spTgt spid="5">
                                            <p:txEl>
                                              <p:pRg st="7" end="7"/>
                                            </p:txEl>
                                          </p:spTgt>
                                        </p:tgtEl>
                                      </p:cBhvr>
                                    </p:animEffect>
                                  </p:childTnLst>
                                </p:cTn>
                              </p:par>
                              <p:par>
                                <p:cTn id="79" presetID="25" presetClass="entr" presetSubtype="0" fill="hold" nodeType="withEffect">
                                  <p:stCondLst>
                                    <p:cond delay="0"/>
                                  </p:stCondLst>
                                  <p:childTnLst>
                                    <p:set>
                                      <p:cBhvr>
                                        <p:cTn id="80" dur="1" fill="hold">
                                          <p:stCondLst>
                                            <p:cond delay="0"/>
                                          </p:stCondLst>
                                        </p:cTn>
                                        <p:tgtEl>
                                          <p:spTgt spid="5">
                                            <p:txEl>
                                              <p:pRg st="8" end="8"/>
                                            </p:txEl>
                                          </p:spTgt>
                                        </p:tgtEl>
                                        <p:attrNameLst>
                                          <p:attrName>style.visibility</p:attrName>
                                        </p:attrNameLst>
                                      </p:cBhvr>
                                      <p:to>
                                        <p:strVal val="visible"/>
                                      </p:to>
                                    </p:set>
                                    <p:anim calcmode="lin" valueType="num">
                                      <p:cBhvr>
                                        <p:cTn id="81" dur="1000" decel="50000" fill="hold">
                                          <p:stCondLst>
                                            <p:cond delay="0"/>
                                          </p:stCondLst>
                                        </p:cTn>
                                        <p:tgtEl>
                                          <p:spTgt spid="5">
                                            <p:txEl>
                                              <p:pRg st="8" end="8"/>
                                            </p:txEl>
                                          </p:spTgt>
                                        </p:tgtEl>
                                        <p:attrNameLst>
                                          <p:attrName>style.rotation</p:attrName>
                                        </p:attrNameLst>
                                      </p:cBhvr>
                                      <p:tavLst>
                                        <p:tav tm="0">
                                          <p:val>
                                            <p:fltVal val="-90"/>
                                          </p:val>
                                        </p:tav>
                                        <p:tav tm="100000">
                                          <p:val>
                                            <p:fltVal val="0"/>
                                          </p:val>
                                        </p:tav>
                                      </p:tavLst>
                                    </p:anim>
                                    <p:anim calcmode="lin" valueType="num">
                                      <p:cBhvr>
                                        <p:cTn id="82" dur="1000" decel="50000" fill="hold">
                                          <p:stCondLst>
                                            <p:cond delay="0"/>
                                          </p:stCondLst>
                                        </p:cTn>
                                        <p:tgtEl>
                                          <p:spTgt spid="5">
                                            <p:txEl>
                                              <p:pRg st="8" end="8"/>
                                            </p:txEl>
                                          </p:spTgt>
                                        </p:tgtEl>
                                        <p:attrNameLst>
                                          <p:attrName>ppt_w</p:attrName>
                                        </p:attrNameLst>
                                      </p:cBhvr>
                                      <p:tavLst>
                                        <p:tav tm="0">
                                          <p:val>
                                            <p:strVal val="#ppt_w"/>
                                          </p:val>
                                        </p:tav>
                                        <p:tav tm="100000">
                                          <p:val>
                                            <p:strVal val="#ppt_w*.05"/>
                                          </p:val>
                                        </p:tav>
                                      </p:tavLst>
                                    </p:anim>
                                    <p:anim calcmode="lin" valueType="num">
                                      <p:cBhvr>
                                        <p:cTn id="83" dur="1000" accel="50000" fill="hold">
                                          <p:stCondLst>
                                            <p:cond delay="1000"/>
                                          </p:stCondLst>
                                        </p:cTn>
                                        <p:tgtEl>
                                          <p:spTgt spid="5">
                                            <p:txEl>
                                              <p:pRg st="8" end="8"/>
                                            </p:txEl>
                                          </p:spTgt>
                                        </p:tgtEl>
                                        <p:attrNameLst>
                                          <p:attrName>ppt_w</p:attrName>
                                        </p:attrNameLst>
                                      </p:cBhvr>
                                      <p:tavLst>
                                        <p:tav tm="0">
                                          <p:val>
                                            <p:strVal val="#ppt_w*.05"/>
                                          </p:val>
                                        </p:tav>
                                        <p:tav tm="100000">
                                          <p:val>
                                            <p:strVal val="#ppt_w"/>
                                          </p:val>
                                        </p:tav>
                                      </p:tavLst>
                                    </p:anim>
                                    <p:anim calcmode="lin" valueType="num">
                                      <p:cBhvr>
                                        <p:cTn id="84" dur="2000" fill="hold"/>
                                        <p:tgtEl>
                                          <p:spTgt spid="5">
                                            <p:txEl>
                                              <p:pRg st="8" end="8"/>
                                            </p:txEl>
                                          </p:spTgt>
                                        </p:tgtEl>
                                        <p:attrNameLst>
                                          <p:attrName>ppt_h</p:attrName>
                                        </p:attrNameLst>
                                      </p:cBhvr>
                                      <p:tavLst>
                                        <p:tav tm="0">
                                          <p:val>
                                            <p:strVal val="#ppt_h"/>
                                          </p:val>
                                        </p:tav>
                                        <p:tav tm="100000">
                                          <p:val>
                                            <p:strVal val="#ppt_h"/>
                                          </p:val>
                                        </p:tav>
                                      </p:tavLst>
                                    </p:anim>
                                    <p:anim calcmode="lin" valueType="num">
                                      <p:cBhvr>
                                        <p:cTn id="85" dur="1000" decel="50000" fill="hold">
                                          <p:stCondLst>
                                            <p:cond delay="0"/>
                                          </p:stCondLst>
                                        </p:cTn>
                                        <p:tgtEl>
                                          <p:spTgt spid="5">
                                            <p:txEl>
                                              <p:pRg st="8" end="8"/>
                                            </p:txEl>
                                          </p:spTgt>
                                        </p:tgtEl>
                                        <p:attrNameLst>
                                          <p:attrName>ppt_x</p:attrName>
                                        </p:attrNameLst>
                                      </p:cBhvr>
                                      <p:tavLst>
                                        <p:tav tm="0">
                                          <p:val>
                                            <p:strVal val="#ppt_x+.4"/>
                                          </p:val>
                                        </p:tav>
                                        <p:tav tm="100000">
                                          <p:val>
                                            <p:strVal val="#ppt_x"/>
                                          </p:val>
                                        </p:tav>
                                      </p:tavLst>
                                    </p:anim>
                                    <p:anim calcmode="lin" valueType="num">
                                      <p:cBhvr>
                                        <p:cTn id="86" dur="1000" decel="50000" fill="hold">
                                          <p:stCondLst>
                                            <p:cond delay="0"/>
                                          </p:stCondLst>
                                        </p:cTn>
                                        <p:tgtEl>
                                          <p:spTgt spid="5">
                                            <p:txEl>
                                              <p:pRg st="8" end="8"/>
                                            </p:txEl>
                                          </p:spTgt>
                                        </p:tgtEl>
                                        <p:attrNameLst>
                                          <p:attrName>ppt_y</p:attrName>
                                        </p:attrNameLst>
                                      </p:cBhvr>
                                      <p:tavLst>
                                        <p:tav tm="0">
                                          <p:val>
                                            <p:strVal val="#ppt_y-.2"/>
                                          </p:val>
                                        </p:tav>
                                        <p:tav tm="100000">
                                          <p:val>
                                            <p:strVal val="#ppt_y+.1"/>
                                          </p:val>
                                        </p:tav>
                                      </p:tavLst>
                                    </p:anim>
                                    <p:anim calcmode="lin" valueType="num">
                                      <p:cBhvr>
                                        <p:cTn id="87" dur="1000" accel="50000" fill="hold">
                                          <p:stCondLst>
                                            <p:cond delay="1000"/>
                                          </p:stCondLst>
                                        </p:cTn>
                                        <p:tgtEl>
                                          <p:spTgt spid="5">
                                            <p:txEl>
                                              <p:pRg st="8" end="8"/>
                                            </p:txEl>
                                          </p:spTgt>
                                        </p:tgtEl>
                                        <p:attrNameLst>
                                          <p:attrName>ppt_y</p:attrName>
                                        </p:attrNameLst>
                                      </p:cBhvr>
                                      <p:tavLst>
                                        <p:tav tm="0">
                                          <p:val>
                                            <p:strVal val="#ppt_y+.1"/>
                                          </p:val>
                                        </p:tav>
                                        <p:tav tm="100000">
                                          <p:val>
                                            <p:strVal val="#ppt_y"/>
                                          </p:val>
                                        </p:tav>
                                      </p:tavLst>
                                    </p:anim>
                                    <p:animEffect transition="in" filter="fade">
                                      <p:cBhvr>
                                        <p:cTn id="88" dur="2000" decel="50000">
                                          <p:stCondLst>
                                            <p:cond delay="0"/>
                                          </p:stCondLst>
                                        </p:cTn>
                                        <p:tgtEl>
                                          <p:spTgt spid="5">
                                            <p:txEl>
                                              <p:pRg st="8" end="8"/>
                                            </p:txEl>
                                          </p:spTgt>
                                        </p:tgtEl>
                                      </p:cBhvr>
                                    </p:animEffect>
                                  </p:childTnLst>
                                </p:cTn>
                              </p:par>
                              <p:par>
                                <p:cTn id="89" presetID="25" presetClass="entr" presetSubtype="0" fill="hold" nodeType="withEffect">
                                  <p:stCondLst>
                                    <p:cond delay="0"/>
                                  </p:stCondLst>
                                  <p:childTnLst>
                                    <p:set>
                                      <p:cBhvr>
                                        <p:cTn id="90" dur="1" fill="hold">
                                          <p:stCondLst>
                                            <p:cond delay="0"/>
                                          </p:stCondLst>
                                        </p:cTn>
                                        <p:tgtEl>
                                          <p:spTgt spid="5">
                                            <p:txEl>
                                              <p:pRg st="9" end="9"/>
                                            </p:txEl>
                                          </p:spTgt>
                                        </p:tgtEl>
                                        <p:attrNameLst>
                                          <p:attrName>style.visibility</p:attrName>
                                        </p:attrNameLst>
                                      </p:cBhvr>
                                      <p:to>
                                        <p:strVal val="visible"/>
                                      </p:to>
                                    </p:set>
                                    <p:anim calcmode="lin" valueType="num">
                                      <p:cBhvr>
                                        <p:cTn id="91" dur="1000" decel="50000" fill="hold">
                                          <p:stCondLst>
                                            <p:cond delay="0"/>
                                          </p:stCondLst>
                                        </p:cTn>
                                        <p:tgtEl>
                                          <p:spTgt spid="5">
                                            <p:txEl>
                                              <p:pRg st="9" end="9"/>
                                            </p:txEl>
                                          </p:spTgt>
                                        </p:tgtEl>
                                        <p:attrNameLst>
                                          <p:attrName>style.rotation</p:attrName>
                                        </p:attrNameLst>
                                      </p:cBhvr>
                                      <p:tavLst>
                                        <p:tav tm="0">
                                          <p:val>
                                            <p:fltVal val="-90"/>
                                          </p:val>
                                        </p:tav>
                                        <p:tav tm="100000">
                                          <p:val>
                                            <p:fltVal val="0"/>
                                          </p:val>
                                        </p:tav>
                                      </p:tavLst>
                                    </p:anim>
                                    <p:anim calcmode="lin" valueType="num">
                                      <p:cBhvr>
                                        <p:cTn id="92" dur="1000" decel="50000" fill="hold">
                                          <p:stCondLst>
                                            <p:cond delay="0"/>
                                          </p:stCondLst>
                                        </p:cTn>
                                        <p:tgtEl>
                                          <p:spTgt spid="5">
                                            <p:txEl>
                                              <p:pRg st="9" end="9"/>
                                            </p:txEl>
                                          </p:spTgt>
                                        </p:tgtEl>
                                        <p:attrNameLst>
                                          <p:attrName>ppt_w</p:attrName>
                                        </p:attrNameLst>
                                      </p:cBhvr>
                                      <p:tavLst>
                                        <p:tav tm="0">
                                          <p:val>
                                            <p:strVal val="#ppt_w"/>
                                          </p:val>
                                        </p:tav>
                                        <p:tav tm="100000">
                                          <p:val>
                                            <p:strVal val="#ppt_w*.05"/>
                                          </p:val>
                                        </p:tav>
                                      </p:tavLst>
                                    </p:anim>
                                    <p:anim calcmode="lin" valueType="num">
                                      <p:cBhvr>
                                        <p:cTn id="93" dur="1000" accel="50000" fill="hold">
                                          <p:stCondLst>
                                            <p:cond delay="1000"/>
                                          </p:stCondLst>
                                        </p:cTn>
                                        <p:tgtEl>
                                          <p:spTgt spid="5">
                                            <p:txEl>
                                              <p:pRg st="9" end="9"/>
                                            </p:txEl>
                                          </p:spTgt>
                                        </p:tgtEl>
                                        <p:attrNameLst>
                                          <p:attrName>ppt_w</p:attrName>
                                        </p:attrNameLst>
                                      </p:cBhvr>
                                      <p:tavLst>
                                        <p:tav tm="0">
                                          <p:val>
                                            <p:strVal val="#ppt_w*.05"/>
                                          </p:val>
                                        </p:tav>
                                        <p:tav tm="100000">
                                          <p:val>
                                            <p:strVal val="#ppt_w"/>
                                          </p:val>
                                        </p:tav>
                                      </p:tavLst>
                                    </p:anim>
                                    <p:anim calcmode="lin" valueType="num">
                                      <p:cBhvr>
                                        <p:cTn id="94" dur="2000" fill="hold"/>
                                        <p:tgtEl>
                                          <p:spTgt spid="5">
                                            <p:txEl>
                                              <p:pRg st="9" end="9"/>
                                            </p:txEl>
                                          </p:spTgt>
                                        </p:tgtEl>
                                        <p:attrNameLst>
                                          <p:attrName>ppt_h</p:attrName>
                                        </p:attrNameLst>
                                      </p:cBhvr>
                                      <p:tavLst>
                                        <p:tav tm="0">
                                          <p:val>
                                            <p:strVal val="#ppt_h"/>
                                          </p:val>
                                        </p:tav>
                                        <p:tav tm="100000">
                                          <p:val>
                                            <p:strVal val="#ppt_h"/>
                                          </p:val>
                                        </p:tav>
                                      </p:tavLst>
                                    </p:anim>
                                    <p:anim calcmode="lin" valueType="num">
                                      <p:cBhvr>
                                        <p:cTn id="95" dur="1000" decel="50000" fill="hold">
                                          <p:stCondLst>
                                            <p:cond delay="0"/>
                                          </p:stCondLst>
                                        </p:cTn>
                                        <p:tgtEl>
                                          <p:spTgt spid="5">
                                            <p:txEl>
                                              <p:pRg st="9" end="9"/>
                                            </p:txEl>
                                          </p:spTgt>
                                        </p:tgtEl>
                                        <p:attrNameLst>
                                          <p:attrName>ppt_x</p:attrName>
                                        </p:attrNameLst>
                                      </p:cBhvr>
                                      <p:tavLst>
                                        <p:tav tm="0">
                                          <p:val>
                                            <p:strVal val="#ppt_x+.4"/>
                                          </p:val>
                                        </p:tav>
                                        <p:tav tm="100000">
                                          <p:val>
                                            <p:strVal val="#ppt_x"/>
                                          </p:val>
                                        </p:tav>
                                      </p:tavLst>
                                    </p:anim>
                                    <p:anim calcmode="lin" valueType="num">
                                      <p:cBhvr>
                                        <p:cTn id="96" dur="1000" decel="50000" fill="hold">
                                          <p:stCondLst>
                                            <p:cond delay="0"/>
                                          </p:stCondLst>
                                        </p:cTn>
                                        <p:tgtEl>
                                          <p:spTgt spid="5">
                                            <p:txEl>
                                              <p:pRg st="9" end="9"/>
                                            </p:txEl>
                                          </p:spTgt>
                                        </p:tgtEl>
                                        <p:attrNameLst>
                                          <p:attrName>ppt_y</p:attrName>
                                        </p:attrNameLst>
                                      </p:cBhvr>
                                      <p:tavLst>
                                        <p:tav tm="0">
                                          <p:val>
                                            <p:strVal val="#ppt_y-.2"/>
                                          </p:val>
                                        </p:tav>
                                        <p:tav tm="100000">
                                          <p:val>
                                            <p:strVal val="#ppt_y+.1"/>
                                          </p:val>
                                        </p:tav>
                                      </p:tavLst>
                                    </p:anim>
                                    <p:anim calcmode="lin" valueType="num">
                                      <p:cBhvr>
                                        <p:cTn id="97" dur="1000" accel="50000" fill="hold">
                                          <p:stCondLst>
                                            <p:cond delay="1000"/>
                                          </p:stCondLst>
                                        </p:cTn>
                                        <p:tgtEl>
                                          <p:spTgt spid="5">
                                            <p:txEl>
                                              <p:pRg st="9" end="9"/>
                                            </p:txEl>
                                          </p:spTgt>
                                        </p:tgtEl>
                                        <p:attrNameLst>
                                          <p:attrName>ppt_y</p:attrName>
                                        </p:attrNameLst>
                                      </p:cBhvr>
                                      <p:tavLst>
                                        <p:tav tm="0">
                                          <p:val>
                                            <p:strVal val="#ppt_y+.1"/>
                                          </p:val>
                                        </p:tav>
                                        <p:tav tm="100000">
                                          <p:val>
                                            <p:strVal val="#ppt_y"/>
                                          </p:val>
                                        </p:tav>
                                      </p:tavLst>
                                    </p:anim>
                                    <p:animEffect transition="in" filter="fade">
                                      <p:cBhvr>
                                        <p:cTn id="98" dur="2000" decel="50000">
                                          <p:stCondLst>
                                            <p:cond delay="0"/>
                                          </p:stCondLst>
                                        </p:cTn>
                                        <p:tgtEl>
                                          <p:spTgt spid="5">
                                            <p:txEl>
                                              <p:pRg st="9" end="9"/>
                                            </p:txEl>
                                          </p:spTgt>
                                        </p:tgtEl>
                                      </p:cBhvr>
                                    </p:animEffect>
                                  </p:childTnLst>
                                </p:cTn>
                              </p:par>
                              <p:par>
                                <p:cTn id="99" presetID="25" presetClass="entr" presetSubtype="0" fill="hold" nodeType="withEffect">
                                  <p:stCondLst>
                                    <p:cond delay="0"/>
                                  </p:stCondLst>
                                  <p:childTnLst>
                                    <p:set>
                                      <p:cBhvr>
                                        <p:cTn id="100" dur="1" fill="hold">
                                          <p:stCondLst>
                                            <p:cond delay="0"/>
                                          </p:stCondLst>
                                        </p:cTn>
                                        <p:tgtEl>
                                          <p:spTgt spid="5">
                                            <p:txEl>
                                              <p:pRg st="10" end="10"/>
                                            </p:txEl>
                                          </p:spTgt>
                                        </p:tgtEl>
                                        <p:attrNameLst>
                                          <p:attrName>style.visibility</p:attrName>
                                        </p:attrNameLst>
                                      </p:cBhvr>
                                      <p:to>
                                        <p:strVal val="visible"/>
                                      </p:to>
                                    </p:set>
                                    <p:anim calcmode="lin" valueType="num">
                                      <p:cBhvr>
                                        <p:cTn id="101" dur="1000" decel="50000" fill="hold">
                                          <p:stCondLst>
                                            <p:cond delay="0"/>
                                          </p:stCondLst>
                                        </p:cTn>
                                        <p:tgtEl>
                                          <p:spTgt spid="5">
                                            <p:txEl>
                                              <p:pRg st="10" end="10"/>
                                            </p:txEl>
                                          </p:spTgt>
                                        </p:tgtEl>
                                        <p:attrNameLst>
                                          <p:attrName>style.rotation</p:attrName>
                                        </p:attrNameLst>
                                      </p:cBhvr>
                                      <p:tavLst>
                                        <p:tav tm="0">
                                          <p:val>
                                            <p:fltVal val="-90"/>
                                          </p:val>
                                        </p:tav>
                                        <p:tav tm="100000">
                                          <p:val>
                                            <p:fltVal val="0"/>
                                          </p:val>
                                        </p:tav>
                                      </p:tavLst>
                                    </p:anim>
                                    <p:anim calcmode="lin" valueType="num">
                                      <p:cBhvr>
                                        <p:cTn id="102" dur="1000" decel="50000" fill="hold">
                                          <p:stCondLst>
                                            <p:cond delay="0"/>
                                          </p:stCondLst>
                                        </p:cTn>
                                        <p:tgtEl>
                                          <p:spTgt spid="5">
                                            <p:txEl>
                                              <p:pRg st="10" end="10"/>
                                            </p:txEl>
                                          </p:spTgt>
                                        </p:tgtEl>
                                        <p:attrNameLst>
                                          <p:attrName>ppt_w</p:attrName>
                                        </p:attrNameLst>
                                      </p:cBhvr>
                                      <p:tavLst>
                                        <p:tav tm="0">
                                          <p:val>
                                            <p:strVal val="#ppt_w"/>
                                          </p:val>
                                        </p:tav>
                                        <p:tav tm="100000">
                                          <p:val>
                                            <p:strVal val="#ppt_w*.05"/>
                                          </p:val>
                                        </p:tav>
                                      </p:tavLst>
                                    </p:anim>
                                    <p:anim calcmode="lin" valueType="num">
                                      <p:cBhvr>
                                        <p:cTn id="103" dur="1000" accel="50000" fill="hold">
                                          <p:stCondLst>
                                            <p:cond delay="1000"/>
                                          </p:stCondLst>
                                        </p:cTn>
                                        <p:tgtEl>
                                          <p:spTgt spid="5">
                                            <p:txEl>
                                              <p:pRg st="10" end="10"/>
                                            </p:txEl>
                                          </p:spTgt>
                                        </p:tgtEl>
                                        <p:attrNameLst>
                                          <p:attrName>ppt_w</p:attrName>
                                        </p:attrNameLst>
                                      </p:cBhvr>
                                      <p:tavLst>
                                        <p:tav tm="0">
                                          <p:val>
                                            <p:strVal val="#ppt_w*.05"/>
                                          </p:val>
                                        </p:tav>
                                        <p:tav tm="100000">
                                          <p:val>
                                            <p:strVal val="#ppt_w"/>
                                          </p:val>
                                        </p:tav>
                                      </p:tavLst>
                                    </p:anim>
                                    <p:anim calcmode="lin" valueType="num">
                                      <p:cBhvr>
                                        <p:cTn id="104" dur="2000" fill="hold"/>
                                        <p:tgtEl>
                                          <p:spTgt spid="5">
                                            <p:txEl>
                                              <p:pRg st="10" end="10"/>
                                            </p:txEl>
                                          </p:spTgt>
                                        </p:tgtEl>
                                        <p:attrNameLst>
                                          <p:attrName>ppt_h</p:attrName>
                                        </p:attrNameLst>
                                      </p:cBhvr>
                                      <p:tavLst>
                                        <p:tav tm="0">
                                          <p:val>
                                            <p:strVal val="#ppt_h"/>
                                          </p:val>
                                        </p:tav>
                                        <p:tav tm="100000">
                                          <p:val>
                                            <p:strVal val="#ppt_h"/>
                                          </p:val>
                                        </p:tav>
                                      </p:tavLst>
                                    </p:anim>
                                    <p:anim calcmode="lin" valueType="num">
                                      <p:cBhvr>
                                        <p:cTn id="105" dur="1000" decel="50000" fill="hold">
                                          <p:stCondLst>
                                            <p:cond delay="0"/>
                                          </p:stCondLst>
                                        </p:cTn>
                                        <p:tgtEl>
                                          <p:spTgt spid="5">
                                            <p:txEl>
                                              <p:pRg st="10" end="10"/>
                                            </p:txEl>
                                          </p:spTgt>
                                        </p:tgtEl>
                                        <p:attrNameLst>
                                          <p:attrName>ppt_x</p:attrName>
                                        </p:attrNameLst>
                                      </p:cBhvr>
                                      <p:tavLst>
                                        <p:tav tm="0">
                                          <p:val>
                                            <p:strVal val="#ppt_x+.4"/>
                                          </p:val>
                                        </p:tav>
                                        <p:tav tm="100000">
                                          <p:val>
                                            <p:strVal val="#ppt_x"/>
                                          </p:val>
                                        </p:tav>
                                      </p:tavLst>
                                    </p:anim>
                                    <p:anim calcmode="lin" valueType="num">
                                      <p:cBhvr>
                                        <p:cTn id="106" dur="1000" decel="50000" fill="hold">
                                          <p:stCondLst>
                                            <p:cond delay="0"/>
                                          </p:stCondLst>
                                        </p:cTn>
                                        <p:tgtEl>
                                          <p:spTgt spid="5">
                                            <p:txEl>
                                              <p:pRg st="10" end="10"/>
                                            </p:txEl>
                                          </p:spTgt>
                                        </p:tgtEl>
                                        <p:attrNameLst>
                                          <p:attrName>ppt_y</p:attrName>
                                        </p:attrNameLst>
                                      </p:cBhvr>
                                      <p:tavLst>
                                        <p:tav tm="0">
                                          <p:val>
                                            <p:strVal val="#ppt_y-.2"/>
                                          </p:val>
                                        </p:tav>
                                        <p:tav tm="100000">
                                          <p:val>
                                            <p:strVal val="#ppt_y+.1"/>
                                          </p:val>
                                        </p:tav>
                                      </p:tavLst>
                                    </p:anim>
                                    <p:anim calcmode="lin" valueType="num">
                                      <p:cBhvr>
                                        <p:cTn id="107" dur="1000" accel="50000" fill="hold">
                                          <p:stCondLst>
                                            <p:cond delay="1000"/>
                                          </p:stCondLst>
                                        </p:cTn>
                                        <p:tgtEl>
                                          <p:spTgt spid="5">
                                            <p:txEl>
                                              <p:pRg st="10" end="10"/>
                                            </p:txEl>
                                          </p:spTgt>
                                        </p:tgtEl>
                                        <p:attrNameLst>
                                          <p:attrName>ppt_y</p:attrName>
                                        </p:attrNameLst>
                                      </p:cBhvr>
                                      <p:tavLst>
                                        <p:tav tm="0">
                                          <p:val>
                                            <p:strVal val="#ppt_y+.1"/>
                                          </p:val>
                                        </p:tav>
                                        <p:tav tm="100000">
                                          <p:val>
                                            <p:strVal val="#ppt_y"/>
                                          </p:val>
                                        </p:tav>
                                      </p:tavLst>
                                    </p:anim>
                                    <p:animEffect transition="in" filter="fade">
                                      <p:cBhvr>
                                        <p:cTn id="108" dur="2000" decel="50000">
                                          <p:stCondLst>
                                            <p:cond delay="0"/>
                                          </p:stCondLst>
                                        </p:cTn>
                                        <p:tgtEl>
                                          <p:spTgt spid="5">
                                            <p:txEl>
                                              <p:pRg st="10" end="10"/>
                                            </p:txEl>
                                          </p:spTgt>
                                        </p:tgtEl>
                                      </p:cBhvr>
                                    </p:animEffect>
                                  </p:childTnLst>
                                </p:cTn>
                              </p:par>
                              <p:par>
                                <p:cTn id="109" presetID="25" presetClass="entr" presetSubtype="0" fill="hold" nodeType="withEffect">
                                  <p:stCondLst>
                                    <p:cond delay="0"/>
                                  </p:stCondLst>
                                  <p:childTnLst>
                                    <p:set>
                                      <p:cBhvr>
                                        <p:cTn id="110" dur="1" fill="hold">
                                          <p:stCondLst>
                                            <p:cond delay="0"/>
                                          </p:stCondLst>
                                        </p:cTn>
                                        <p:tgtEl>
                                          <p:spTgt spid="5">
                                            <p:txEl>
                                              <p:pRg st="12" end="12"/>
                                            </p:txEl>
                                          </p:spTgt>
                                        </p:tgtEl>
                                        <p:attrNameLst>
                                          <p:attrName>style.visibility</p:attrName>
                                        </p:attrNameLst>
                                      </p:cBhvr>
                                      <p:to>
                                        <p:strVal val="visible"/>
                                      </p:to>
                                    </p:set>
                                    <p:anim calcmode="lin" valueType="num">
                                      <p:cBhvr>
                                        <p:cTn id="111" dur="1000" decel="50000" fill="hold">
                                          <p:stCondLst>
                                            <p:cond delay="0"/>
                                          </p:stCondLst>
                                        </p:cTn>
                                        <p:tgtEl>
                                          <p:spTgt spid="5">
                                            <p:txEl>
                                              <p:pRg st="12" end="12"/>
                                            </p:txEl>
                                          </p:spTgt>
                                        </p:tgtEl>
                                        <p:attrNameLst>
                                          <p:attrName>style.rotation</p:attrName>
                                        </p:attrNameLst>
                                      </p:cBhvr>
                                      <p:tavLst>
                                        <p:tav tm="0">
                                          <p:val>
                                            <p:fltVal val="-90"/>
                                          </p:val>
                                        </p:tav>
                                        <p:tav tm="100000">
                                          <p:val>
                                            <p:fltVal val="0"/>
                                          </p:val>
                                        </p:tav>
                                      </p:tavLst>
                                    </p:anim>
                                    <p:anim calcmode="lin" valueType="num">
                                      <p:cBhvr>
                                        <p:cTn id="112" dur="1000" decel="50000" fill="hold">
                                          <p:stCondLst>
                                            <p:cond delay="0"/>
                                          </p:stCondLst>
                                        </p:cTn>
                                        <p:tgtEl>
                                          <p:spTgt spid="5">
                                            <p:txEl>
                                              <p:pRg st="12" end="12"/>
                                            </p:txEl>
                                          </p:spTgt>
                                        </p:tgtEl>
                                        <p:attrNameLst>
                                          <p:attrName>ppt_w</p:attrName>
                                        </p:attrNameLst>
                                      </p:cBhvr>
                                      <p:tavLst>
                                        <p:tav tm="0">
                                          <p:val>
                                            <p:strVal val="#ppt_w"/>
                                          </p:val>
                                        </p:tav>
                                        <p:tav tm="100000">
                                          <p:val>
                                            <p:strVal val="#ppt_w*.05"/>
                                          </p:val>
                                        </p:tav>
                                      </p:tavLst>
                                    </p:anim>
                                    <p:anim calcmode="lin" valueType="num">
                                      <p:cBhvr>
                                        <p:cTn id="113" dur="1000" accel="50000" fill="hold">
                                          <p:stCondLst>
                                            <p:cond delay="1000"/>
                                          </p:stCondLst>
                                        </p:cTn>
                                        <p:tgtEl>
                                          <p:spTgt spid="5">
                                            <p:txEl>
                                              <p:pRg st="12" end="12"/>
                                            </p:txEl>
                                          </p:spTgt>
                                        </p:tgtEl>
                                        <p:attrNameLst>
                                          <p:attrName>ppt_w</p:attrName>
                                        </p:attrNameLst>
                                      </p:cBhvr>
                                      <p:tavLst>
                                        <p:tav tm="0">
                                          <p:val>
                                            <p:strVal val="#ppt_w*.05"/>
                                          </p:val>
                                        </p:tav>
                                        <p:tav tm="100000">
                                          <p:val>
                                            <p:strVal val="#ppt_w"/>
                                          </p:val>
                                        </p:tav>
                                      </p:tavLst>
                                    </p:anim>
                                    <p:anim calcmode="lin" valueType="num">
                                      <p:cBhvr>
                                        <p:cTn id="114" dur="2000" fill="hold"/>
                                        <p:tgtEl>
                                          <p:spTgt spid="5">
                                            <p:txEl>
                                              <p:pRg st="12" end="12"/>
                                            </p:txEl>
                                          </p:spTgt>
                                        </p:tgtEl>
                                        <p:attrNameLst>
                                          <p:attrName>ppt_h</p:attrName>
                                        </p:attrNameLst>
                                      </p:cBhvr>
                                      <p:tavLst>
                                        <p:tav tm="0">
                                          <p:val>
                                            <p:strVal val="#ppt_h"/>
                                          </p:val>
                                        </p:tav>
                                        <p:tav tm="100000">
                                          <p:val>
                                            <p:strVal val="#ppt_h"/>
                                          </p:val>
                                        </p:tav>
                                      </p:tavLst>
                                    </p:anim>
                                    <p:anim calcmode="lin" valueType="num">
                                      <p:cBhvr>
                                        <p:cTn id="115" dur="1000" decel="50000" fill="hold">
                                          <p:stCondLst>
                                            <p:cond delay="0"/>
                                          </p:stCondLst>
                                        </p:cTn>
                                        <p:tgtEl>
                                          <p:spTgt spid="5">
                                            <p:txEl>
                                              <p:pRg st="12" end="12"/>
                                            </p:txEl>
                                          </p:spTgt>
                                        </p:tgtEl>
                                        <p:attrNameLst>
                                          <p:attrName>ppt_x</p:attrName>
                                        </p:attrNameLst>
                                      </p:cBhvr>
                                      <p:tavLst>
                                        <p:tav tm="0">
                                          <p:val>
                                            <p:strVal val="#ppt_x+.4"/>
                                          </p:val>
                                        </p:tav>
                                        <p:tav tm="100000">
                                          <p:val>
                                            <p:strVal val="#ppt_x"/>
                                          </p:val>
                                        </p:tav>
                                      </p:tavLst>
                                    </p:anim>
                                    <p:anim calcmode="lin" valueType="num">
                                      <p:cBhvr>
                                        <p:cTn id="116" dur="1000" decel="50000" fill="hold">
                                          <p:stCondLst>
                                            <p:cond delay="0"/>
                                          </p:stCondLst>
                                        </p:cTn>
                                        <p:tgtEl>
                                          <p:spTgt spid="5">
                                            <p:txEl>
                                              <p:pRg st="12" end="12"/>
                                            </p:txEl>
                                          </p:spTgt>
                                        </p:tgtEl>
                                        <p:attrNameLst>
                                          <p:attrName>ppt_y</p:attrName>
                                        </p:attrNameLst>
                                      </p:cBhvr>
                                      <p:tavLst>
                                        <p:tav tm="0">
                                          <p:val>
                                            <p:strVal val="#ppt_y-.2"/>
                                          </p:val>
                                        </p:tav>
                                        <p:tav tm="100000">
                                          <p:val>
                                            <p:strVal val="#ppt_y+.1"/>
                                          </p:val>
                                        </p:tav>
                                      </p:tavLst>
                                    </p:anim>
                                    <p:anim calcmode="lin" valueType="num">
                                      <p:cBhvr>
                                        <p:cTn id="117" dur="1000" accel="50000" fill="hold">
                                          <p:stCondLst>
                                            <p:cond delay="1000"/>
                                          </p:stCondLst>
                                        </p:cTn>
                                        <p:tgtEl>
                                          <p:spTgt spid="5">
                                            <p:txEl>
                                              <p:pRg st="12" end="12"/>
                                            </p:txEl>
                                          </p:spTgt>
                                        </p:tgtEl>
                                        <p:attrNameLst>
                                          <p:attrName>ppt_y</p:attrName>
                                        </p:attrNameLst>
                                      </p:cBhvr>
                                      <p:tavLst>
                                        <p:tav tm="0">
                                          <p:val>
                                            <p:strVal val="#ppt_y+.1"/>
                                          </p:val>
                                        </p:tav>
                                        <p:tav tm="100000">
                                          <p:val>
                                            <p:strVal val="#ppt_y"/>
                                          </p:val>
                                        </p:tav>
                                      </p:tavLst>
                                    </p:anim>
                                    <p:animEffect transition="in" filter="fade">
                                      <p:cBhvr>
                                        <p:cTn id="118" dur="2000" decel="50000">
                                          <p:stCondLst>
                                            <p:cond delay="0"/>
                                          </p:stCondLst>
                                        </p:cTn>
                                        <p:tgtEl>
                                          <p:spTgt spid="5">
                                            <p:txEl>
                                              <p:pRg st="12" end="12"/>
                                            </p:txEl>
                                          </p:spTgt>
                                        </p:tgtEl>
                                      </p:cBhvr>
                                    </p:animEffect>
                                  </p:childTnLst>
                                </p:cTn>
                              </p:par>
                              <p:par>
                                <p:cTn id="119" presetID="25" presetClass="entr" presetSubtype="0" fill="hold" nodeType="withEffect">
                                  <p:stCondLst>
                                    <p:cond delay="0"/>
                                  </p:stCondLst>
                                  <p:childTnLst>
                                    <p:set>
                                      <p:cBhvr>
                                        <p:cTn id="120" dur="1" fill="hold">
                                          <p:stCondLst>
                                            <p:cond delay="0"/>
                                          </p:stCondLst>
                                        </p:cTn>
                                        <p:tgtEl>
                                          <p:spTgt spid="5">
                                            <p:txEl>
                                              <p:pRg st="13" end="13"/>
                                            </p:txEl>
                                          </p:spTgt>
                                        </p:tgtEl>
                                        <p:attrNameLst>
                                          <p:attrName>style.visibility</p:attrName>
                                        </p:attrNameLst>
                                      </p:cBhvr>
                                      <p:to>
                                        <p:strVal val="visible"/>
                                      </p:to>
                                    </p:set>
                                    <p:anim calcmode="lin" valueType="num">
                                      <p:cBhvr>
                                        <p:cTn id="121" dur="1000" decel="50000" fill="hold">
                                          <p:stCondLst>
                                            <p:cond delay="0"/>
                                          </p:stCondLst>
                                        </p:cTn>
                                        <p:tgtEl>
                                          <p:spTgt spid="5">
                                            <p:txEl>
                                              <p:pRg st="13" end="13"/>
                                            </p:txEl>
                                          </p:spTgt>
                                        </p:tgtEl>
                                        <p:attrNameLst>
                                          <p:attrName>style.rotation</p:attrName>
                                        </p:attrNameLst>
                                      </p:cBhvr>
                                      <p:tavLst>
                                        <p:tav tm="0">
                                          <p:val>
                                            <p:fltVal val="-90"/>
                                          </p:val>
                                        </p:tav>
                                        <p:tav tm="100000">
                                          <p:val>
                                            <p:fltVal val="0"/>
                                          </p:val>
                                        </p:tav>
                                      </p:tavLst>
                                    </p:anim>
                                    <p:anim calcmode="lin" valueType="num">
                                      <p:cBhvr>
                                        <p:cTn id="122" dur="1000" decel="50000" fill="hold">
                                          <p:stCondLst>
                                            <p:cond delay="0"/>
                                          </p:stCondLst>
                                        </p:cTn>
                                        <p:tgtEl>
                                          <p:spTgt spid="5">
                                            <p:txEl>
                                              <p:pRg st="13" end="13"/>
                                            </p:txEl>
                                          </p:spTgt>
                                        </p:tgtEl>
                                        <p:attrNameLst>
                                          <p:attrName>ppt_w</p:attrName>
                                        </p:attrNameLst>
                                      </p:cBhvr>
                                      <p:tavLst>
                                        <p:tav tm="0">
                                          <p:val>
                                            <p:strVal val="#ppt_w"/>
                                          </p:val>
                                        </p:tav>
                                        <p:tav tm="100000">
                                          <p:val>
                                            <p:strVal val="#ppt_w*.05"/>
                                          </p:val>
                                        </p:tav>
                                      </p:tavLst>
                                    </p:anim>
                                    <p:anim calcmode="lin" valueType="num">
                                      <p:cBhvr>
                                        <p:cTn id="123" dur="1000" accel="50000" fill="hold">
                                          <p:stCondLst>
                                            <p:cond delay="1000"/>
                                          </p:stCondLst>
                                        </p:cTn>
                                        <p:tgtEl>
                                          <p:spTgt spid="5">
                                            <p:txEl>
                                              <p:pRg st="13" end="13"/>
                                            </p:txEl>
                                          </p:spTgt>
                                        </p:tgtEl>
                                        <p:attrNameLst>
                                          <p:attrName>ppt_w</p:attrName>
                                        </p:attrNameLst>
                                      </p:cBhvr>
                                      <p:tavLst>
                                        <p:tav tm="0">
                                          <p:val>
                                            <p:strVal val="#ppt_w*.05"/>
                                          </p:val>
                                        </p:tav>
                                        <p:tav tm="100000">
                                          <p:val>
                                            <p:strVal val="#ppt_w"/>
                                          </p:val>
                                        </p:tav>
                                      </p:tavLst>
                                    </p:anim>
                                    <p:anim calcmode="lin" valueType="num">
                                      <p:cBhvr>
                                        <p:cTn id="124" dur="2000" fill="hold"/>
                                        <p:tgtEl>
                                          <p:spTgt spid="5">
                                            <p:txEl>
                                              <p:pRg st="13" end="13"/>
                                            </p:txEl>
                                          </p:spTgt>
                                        </p:tgtEl>
                                        <p:attrNameLst>
                                          <p:attrName>ppt_h</p:attrName>
                                        </p:attrNameLst>
                                      </p:cBhvr>
                                      <p:tavLst>
                                        <p:tav tm="0">
                                          <p:val>
                                            <p:strVal val="#ppt_h"/>
                                          </p:val>
                                        </p:tav>
                                        <p:tav tm="100000">
                                          <p:val>
                                            <p:strVal val="#ppt_h"/>
                                          </p:val>
                                        </p:tav>
                                      </p:tavLst>
                                    </p:anim>
                                    <p:anim calcmode="lin" valueType="num">
                                      <p:cBhvr>
                                        <p:cTn id="125" dur="1000" decel="50000" fill="hold">
                                          <p:stCondLst>
                                            <p:cond delay="0"/>
                                          </p:stCondLst>
                                        </p:cTn>
                                        <p:tgtEl>
                                          <p:spTgt spid="5">
                                            <p:txEl>
                                              <p:pRg st="13" end="13"/>
                                            </p:txEl>
                                          </p:spTgt>
                                        </p:tgtEl>
                                        <p:attrNameLst>
                                          <p:attrName>ppt_x</p:attrName>
                                        </p:attrNameLst>
                                      </p:cBhvr>
                                      <p:tavLst>
                                        <p:tav tm="0">
                                          <p:val>
                                            <p:strVal val="#ppt_x+.4"/>
                                          </p:val>
                                        </p:tav>
                                        <p:tav tm="100000">
                                          <p:val>
                                            <p:strVal val="#ppt_x"/>
                                          </p:val>
                                        </p:tav>
                                      </p:tavLst>
                                    </p:anim>
                                    <p:anim calcmode="lin" valueType="num">
                                      <p:cBhvr>
                                        <p:cTn id="126" dur="1000" decel="50000" fill="hold">
                                          <p:stCondLst>
                                            <p:cond delay="0"/>
                                          </p:stCondLst>
                                        </p:cTn>
                                        <p:tgtEl>
                                          <p:spTgt spid="5">
                                            <p:txEl>
                                              <p:pRg st="13" end="13"/>
                                            </p:txEl>
                                          </p:spTgt>
                                        </p:tgtEl>
                                        <p:attrNameLst>
                                          <p:attrName>ppt_y</p:attrName>
                                        </p:attrNameLst>
                                      </p:cBhvr>
                                      <p:tavLst>
                                        <p:tav tm="0">
                                          <p:val>
                                            <p:strVal val="#ppt_y-.2"/>
                                          </p:val>
                                        </p:tav>
                                        <p:tav tm="100000">
                                          <p:val>
                                            <p:strVal val="#ppt_y+.1"/>
                                          </p:val>
                                        </p:tav>
                                      </p:tavLst>
                                    </p:anim>
                                    <p:anim calcmode="lin" valueType="num">
                                      <p:cBhvr>
                                        <p:cTn id="127" dur="1000" accel="50000" fill="hold">
                                          <p:stCondLst>
                                            <p:cond delay="1000"/>
                                          </p:stCondLst>
                                        </p:cTn>
                                        <p:tgtEl>
                                          <p:spTgt spid="5">
                                            <p:txEl>
                                              <p:pRg st="13" end="13"/>
                                            </p:txEl>
                                          </p:spTgt>
                                        </p:tgtEl>
                                        <p:attrNameLst>
                                          <p:attrName>ppt_y</p:attrName>
                                        </p:attrNameLst>
                                      </p:cBhvr>
                                      <p:tavLst>
                                        <p:tav tm="0">
                                          <p:val>
                                            <p:strVal val="#ppt_y+.1"/>
                                          </p:val>
                                        </p:tav>
                                        <p:tav tm="100000">
                                          <p:val>
                                            <p:strVal val="#ppt_y"/>
                                          </p:val>
                                        </p:tav>
                                      </p:tavLst>
                                    </p:anim>
                                    <p:animEffect transition="in" filter="fade">
                                      <p:cBhvr>
                                        <p:cTn id="128" dur="2000" decel="50000">
                                          <p:stCondLst>
                                            <p:cond delay="0"/>
                                          </p:stCondLst>
                                        </p:cTn>
                                        <p:tgtEl>
                                          <p:spTgt spid="5">
                                            <p:txEl>
                                              <p:pRg st="13" end="13"/>
                                            </p:txEl>
                                          </p:spTgt>
                                        </p:tgtEl>
                                      </p:cBhvr>
                                    </p:animEffect>
                                  </p:childTnLst>
                                </p:cTn>
                              </p:par>
                              <p:par>
                                <p:cTn id="129" presetID="25" presetClass="entr" presetSubtype="0" fill="hold" nodeType="withEffect">
                                  <p:stCondLst>
                                    <p:cond delay="0"/>
                                  </p:stCondLst>
                                  <p:childTnLst>
                                    <p:set>
                                      <p:cBhvr>
                                        <p:cTn id="130" dur="1" fill="hold">
                                          <p:stCondLst>
                                            <p:cond delay="0"/>
                                          </p:stCondLst>
                                        </p:cTn>
                                        <p:tgtEl>
                                          <p:spTgt spid="5">
                                            <p:txEl>
                                              <p:pRg st="15" end="15"/>
                                            </p:txEl>
                                          </p:spTgt>
                                        </p:tgtEl>
                                        <p:attrNameLst>
                                          <p:attrName>style.visibility</p:attrName>
                                        </p:attrNameLst>
                                      </p:cBhvr>
                                      <p:to>
                                        <p:strVal val="visible"/>
                                      </p:to>
                                    </p:set>
                                    <p:anim calcmode="lin" valueType="num">
                                      <p:cBhvr>
                                        <p:cTn id="131" dur="1000" decel="50000" fill="hold">
                                          <p:stCondLst>
                                            <p:cond delay="0"/>
                                          </p:stCondLst>
                                        </p:cTn>
                                        <p:tgtEl>
                                          <p:spTgt spid="5">
                                            <p:txEl>
                                              <p:pRg st="15" end="15"/>
                                            </p:txEl>
                                          </p:spTgt>
                                        </p:tgtEl>
                                        <p:attrNameLst>
                                          <p:attrName>style.rotation</p:attrName>
                                        </p:attrNameLst>
                                      </p:cBhvr>
                                      <p:tavLst>
                                        <p:tav tm="0">
                                          <p:val>
                                            <p:fltVal val="-90"/>
                                          </p:val>
                                        </p:tav>
                                        <p:tav tm="100000">
                                          <p:val>
                                            <p:fltVal val="0"/>
                                          </p:val>
                                        </p:tav>
                                      </p:tavLst>
                                    </p:anim>
                                    <p:anim calcmode="lin" valueType="num">
                                      <p:cBhvr>
                                        <p:cTn id="132" dur="1000" decel="50000" fill="hold">
                                          <p:stCondLst>
                                            <p:cond delay="0"/>
                                          </p:stCondLst>
                                        </p:cTn>
                                        <p:tgtEl>
                                          <p:spTgt spid="5">
                                            <p:txEl>
                                              <p:pRg st="15" end="15"/>
                                            </p:txEl>
                                          </p:spTgt>
                                        </p:tgtEl>
                                        <p:attrNameLst>
                                          <p:attrName>ppt_w</p:attrName>
                                        </p:attrNameLst>
                                      </p:cBhvr>
                                      <p:tavLst>
                                        <p:tav tm="0">
                                          <p:val>
                                            <p:strVal val="#ppt_w"/>
                                          </p:val>
                                        </p:tav>
                                        <p:tav tm="100000">
                                          <p:val>
                                            <p:strVal val="#ppt_w*.05"/>
                                          </p:val>
                                        </p:tav>
                                      </p:tavLst>
                                    </p:anim>
                                    <p:anim calcmode="lin" valueType="num">
                                      <p:cBhvr>
                                        <p:cTn id="133" dur="1000" accel="50000" fill="hold">
                                          <p:stCondLst>
                                            <p:cond delay="1000"/>
                                          </p:stCondLst>
                                        </p:cTn>
                                        <p:tgtEl>
                                          <p:spTgt spid="5">
                                            <p:txEl>
                                              <p:pRg st="15" end="15"/>
                                            </p:txEl>
                                          </p:spTgt>
                                        </p:tgtEl>
                                        <p:attrNameLst>
                                          <p:attrName>ppt_w</p:attrName>
                                        </p:attrNameLst>
                                      </p:cBhvr>
                                      <p:tavLst>
                                        <p:tav tm="0">
                                          <p:val>
                                            <p:strVal val="#ppt_w*.05"/>
                                          </p:val>
                                        </p:tav>
                                        <p:tav tm="100000">
                                          <p:val>
                                            <p:strVal val="#ppt_w"/>
                                          </p:val>
                                        </p:tav>
                                      </p:tavLst>
                                    </p:anim>
                                    <p:anim calcmode="lin" valueType="num">
                                      <p:cBhvr>
                                        <p:cTn id="134" dur="2000" fill="hold"/>
                                        <p:tgtEl>
                                          <p:spTgt spid="5">
                                            <p:txEl>
                                              <p:pRg st="15" end="15"/>
                                            </p:txEl>
                                          </p:spTgt>
                                        </p:tgtEl>
                                        <p:attrNameLst>
                                          <p:attrName>ppt_h</p:attrName>
                                        </p:attrNameLst>
                                      </p:cBhvr>
                                      <p:tavLst>
                                        <p:tav tm="0">
                                          <p:val>
                                            <p:strVal val="#ppt_h"/>
                                          </p:val>
                                        </p:tav>
                                        <p:tav tm="100000">
                                          <p:val>
                                            <p:strVal val="#ppt_h"/>
                                          </p:val>
                                        </p:tav>
                                      </p:tavLst>
                                    </p:anim>
                                    <p:anim calcmode="lin" valueType="num">
                                      <p:cBhvr>
                                        <p:cTn id="135" dur="1000" decel="50000" fill="hold">
                                          <p:stCondLst>
                                            <p:cond delay="0"/>
                                          </p:stCondLst>
                                        </p:cTn>
                                        <p:tgtEl>
                                          <p:spTgt spid="5">
                                            <p:txEl>
                                              <p:pRg st="15" end="15"/>
                                            </p:txEl>
                                          </p:spTgt>
                                        </p:tgtEl>
                                        <p:attrNameLst>
                                          <p:attrName>ppt_x</p:attrName>
                                        </p:attrNameLst>
                                      </p:cBhvr>
                                      <p:tavLst>
                                        <p:tav tm="0">
                                          <p:val>
                                            <p:strVal val="#ppt_x+.4"/>
                                          </p:val>
                                        </p:tav>
                                        <p:tav tm="100000">
                                          <p:val>
                                            <p:strVal val="#ppt_x"/>
                                          </p:val>
                                        </p:tav>
                                      </p:tavLst>
                                    </p:anim>
                                    <p:anim calcmode="lin" valueType="num">
                                      <p:cBhvr>
                                        <p:cTn id="136" dur="1000" decel="50000" fill="hold">
                                          <p:stCondLst>
                                            <p:cond delay="0"/>
                                          </p:stCondLst>
                                        </p:cTn>
                                        <p:tgtEl>
                                          <p:spTgt spid="5">
                                            <p:txEl>
                                              <p:pRg st="15" end="15"/>
                                            </p:txEl>
                                          </p:spTgt>
                                        </p:tgtEl>
                                        <p:attrNameLst>
                                          <p:attrName>ppt_y</p:attrName>
                                        </p:attrNameLst>
                                      </p:cBhvr>
                                      <p:tavLst>
                                        <p:tav tm="0">
                                          <p:val>
                                            <p:strVal val="#ppt_y-.2"/>
                                          </p:val>
                                        </p:tav>
                                        <p:tav tm="100000">
                                          <p:val>
                                            <p:strVal val="#ppt_y+.1"/>
                                          </p:val>
                                        </p:tav>
                                      </p:tavLst>
                                    </p:anim>
                                    <p:anim calcmode="lin" valueType="num">
                                      <p:cBhvr>
                                        <p:cTn id="137" dur="1000" accel="50000" fill="hold">
                                          <p:stCondLst>
                                            <p:cond delay="1000"/>
                                          </p:stCondLst>
                                        </p:cTn>
                                        <p:tgtEl>
                                          <p:spTgt spid="5">
                                            <p:txEl>
                                              <p:pRg st="15" end="15"/>
                                            </p:txEl>
                                          </p:spTgt>
                                        </p:tgtEl>
                                        <p:attrNameLst>
                                          <p:attrName>ppt_y</p:attrName>
                                        </p:attrNameLst>
                                      </p:cBhvr>
                                      <p:tavLst>
                                        <p:tav tm="0">
                                          <p:val>
                                            <p:strVal val="#ppt_y+.1"/>
                                          </p:val>
                                        </p:tav>
                                        <p:tav tm="100000">
                                          <p:val>
                                            <p:strVal val="#ppt_y"/>
                                          </p:val>
                                        </p:tav>
                                      </p:tavLst>
                                    </p:anim>
                                    <p:animEffect transition="in" filter="fade">
                                      <p:cBhvr>
                                        <p:cTn id="138" dur="2000" decel="50000">
                                          <p:stCondLst>
                                            <p:cond delay="0"/>
                                          </p:stCondLst>
                                        </p:cTn>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b="1" i="1" dirty="0" smtClean="0">
                <a:solidFill>
                  <a:schemeClr val="bg1">
                    <a:lumMod val="65000"/>
                  </a:schemeClr>
                </a:solidFill>
                <a:latin typeface="Bauhaus 93" pitchFamily="82" charset="0"/>
              </a:rPr>
              <a:t>Arrests &amp; Reports </a:t>
            </a:r>
            <a:r>
              <a:rPr lang="en-GB" b="1" i="1" dirty="0">
                <a:solidFill>
                  <a:schemeClr val="bg1">
                    <a:lumMod val="65000"/>
                  </a:schemeClr>
                </a:solidFill>
                <a:latin typeface="Bauhaus 93" pitchFamily="82" charset="0"/>
              </a:rPr>
              <a:t>U</a:t>
            </a:r>
            <a:r>
              <a:rPr lang="en-GB" b="1" i="1" dirty="0" smtClean="0">
                <a:solidFill>
                  <a:schemeClr val="bg1">
                    <a:lumMod val="65000"/>
                  </a:schemeClr>
                </a:solidFill>
                <a:latin typeface="Bauhaus 93" pitchFamily="82" charset="0"/>
              </a:rPr>
              <a:t>nder IPC</a:t>
            </a:r>
            <a:endParaRPr lang="en-US" b="1" i="1" dirty="0" smtClean="0">
              <a:solidFill>
                <a:schemeClr val="bg1">
                  <a:lumMod val="65000"/>
                </a:schemeClr>
              </a:solidFill>
              <a:latin typeface="Bauhaus 93" pitchFamily="82" charset="0"/>
            </a:endParaRPr>
          </a:p>
        </p:txBody>
      </p:sp>
      <p:sp>
        <p:nvSpPr>
          <p:cNvPr id="3" name="Content Placeholder 2"/>
          <p:cNvSpPr>
            <a:spLocks noGrp="1"/>
          </p:cNvSpPr>
          <p:nvPr>
            <p:ph idx="1"/>
          </p:nvPr>
        </p:nvSpPr>
        <p:spPr>
          <a:xfrm>
            <a:off x="822960" y="908720"/>
            <a:ext cx="7520940" cy="5472608"/>
          </a:xfrm>
        </p:spPr>
        <p:txBody>
          <a:bodyPr rtlCol="0">
            <a:normAutofit fontScale="92500" lnSpcReduction="10000"/>
          </a:bodyPr>
          <a:lstStyle/>
          <a:p>
            <a:pPr fontAlgn="auto">
              <a:spcAft>
                <a:spcPts val="0"/>
              </a:spcAft>
              <a:buFont typeface="Wingdings" pitchFamily="2" charset="2"/>
              <a:buChar char="q"/>
              <a:defRPr/>
            </a:pPr>
            <a:r>
              <a:rPr lang="en-US" sz="2400" i="1" dirty="0" smtClean="0">
                <a:solidFill>
                  <a:schemeClr val="bg1">
                    <a:lumMod val="85000"/>
                  </a:schemeClr>
                </a:solidFill>
                <a:latin typeface="Comic Sans MS" pitchFamily="66" charset="0"/>
              </a:rPr>
              <a:t>Under the IPC, </a:t>
            </a:r>
            <a:r>
              <a:rPr lang="en-US" sz="2400" b="1" i="1" dirty="0" smtClean="0">
                <a:solidFill>
                  <a:schemeClr val="bg1">
                    <a:lumMod val="85000"/>
                  </a:schemeClr>
                </a:solidFill>
                <a:latin typeface="Comic Sans MS" pitchFamily="66" charset="0"/>
              </a:rPr>
              <a:t>356 cybercrime cases </a:t>
            </a:r>
            <a:r>
              <a:rPr lang="en-US" sz="2400" i="1" dirty="0" smtClean="0">
                <a:solidFill>
                  <a:schemeClr val="bg1">
                    <a:lumMod val="85000"/>
                  </a:schemeClr>
                </a:solidFill>
                <a:latin typeface="Comic Sans MS" pitchFamily="66" charset="0"/>
              </a:rPr>
              <a:t>were registered in 2012 (276 cases in 2011)</a:t>
            </a:r>
          </a:p>
          <a:p>
            <a:pPr fontAlgn="auto">
              <a:spcAft>
                <a:spcPts val="0"/>
              </a:spcAft>
              <a:buFont typeface="Wingdings" pitchFamily="2" charset="2"/>
              <a:buChar char="q"/>
              <a:defRPr/>
            </a:pPr>
            <a:r>
              <a:rPr lang="en-US" sz="2400" i="1" dirty="0" smtClean="0">
                <a:solidFill>
                  <a:schemeClr val="bg1">
                    <a:lumMod val="85000"/>
                  </a:schemeClr>
                </a:solidFill>
                <a:latin typeface="Comic Sans MS" pitchFamily="66" charset="0"/>
              </a:rPr>
              <a:t>Geographic breakdown of cases reported --</a:t>
            </a:r>
          </a:p>
          <a:p>
            <a:pPr fontAlgn="auto">
              <a:spcAft>
                <a:spcPts val="0"/>
              </a:spcAft>
              <a:buFont typeface="Arial" pitchFamily="34" charset="0"/>
              <a:buChar char="•"/>
              <a:defRPr/>
            </a:pPr>
            <a:endParaRPr lang="en-US" sz="2400" dirty="0" smtClean="0">
              <a:solidFill>
                <a:schemeClr val="bg1">
                  <a:lumMod val="85000"/>
                </a:schemeClr>
              </a:solidFill>
              <a:latin typeface="Comic Sans MS" pitchFamily="66" charset="0"/>
            </a:endParaRPr>
          </a:p>
          <a:p>
            <a:pPr lvl="1" fontAlgn="auto">
              <a:spcAft>
                <a:spcPts val="0"/>
              </a:spcAft>
              <a:buFont typeface="Courier New" pitchFamily="49" charset="0"/>
              <a:buChar char="o"/>
              <a:defRPr/>
            </a:pPr>
            <a:r>
              <a:rPr lang="en-US" sz="2400" dirty="0" smtClean="0">
                <a:solidFill>
                  <a:schemeClr val="bg1">
                    <a:lumMod val="85000"/>
                  </a:schemeClr>
                </a:solidFill>
                <a:latin typeface="Comic Sans MS" pitchFamily="66" charset="0"/>
              </a:rPr>
              <a:t>104 from Maharashtra </a:t>
            </a:r>
          </a:p>
          <a:p>
            <a:pPr lvl="1" fontAlgn="auto">
              <a:spcAft>
                <a:spcPts val="0"/>
              </a:spcAft>
              <a:buFont typeface="Courier New" pitchFamily="49" charset="0"/>
              <a:buChar char="o"/>
              <a:defRPr/>
            </a:pPr>
            <a:r>
              <a:rPr lang="en-US" sz="2400" dirty="0" smtClean="0">
                <a:solidFill>
                  <a:schemeClr val="bg1">
                    <a:lumMod val="85000"/>
                  </a:schemeClr>
                </a:solidFill>
                <a:latin typeface="Comic Sans MS" pitchFamily="66" charset="0"/>
              </a:rPr>
              <a:t>66 Andhra Pradesh </a:t>
            </a:r>
          </a:p>
          <a:p>
            <a:pPr lvl="1" fontAlgn="auto">
              <a:spcAft>
                <a:spcPts val="0"/>
              </a:spcAft>
              <a:buFont typeface="Courier New" pitchFamily="49" charset="0"/>
              <a:buChar char="o"/>
              <a:defRPr/>
            </a:pPr>
            <a:r>
              <a:rPr lang="en-US" sz="2400" dirty="0" smtClean="0">
                <a:solidFill>
                  <a:schemeClr val="bg1">
                    <a:lumMod val="85000"/>
                  </a:schemeClr>
                </a:solidFill>
                <a:latin typeface="Comic Sans MS" pitchFamily="66" charset="0"/>
              </a:rPr>
              <a:t>46 Chhattisgarh</a:t>
            </a:r>
          </a:p>
          <a:p>
            <a:pPr fontAlgn="auto">
              <a:spcAft>
                <a:spcPts val="0"/>
              </a:spcAft>
              <a:buFont typeface="Arial" pitchFamily="34" charset="0"/>
              <a:buNone/>
              <a:defRPr/>
            </a:pPr>
            <a:endParaRPr lang="en-US" sz="2200" dirty="0" smtClean="0">
              <a:solidFill>
                <a:schemeClr val="bg1">
                  <a:lumMod val="85000"/>
                </a:schemeClr>
              </a:solidFill>
              <a:latin typeface="Comic Sans MS" pitchFamily="66" charset="0"/>
            </a:endParaRPr>
          </a:p>
          <a:p>
            <a:pPr fontAlgn="auto">
              <a:spcAft>
                <a:spcPts val="0"/>
              </a:spcAft>
              <a:buFont typeface="Arial" pitchFamily="34" charset="0"/>
              <a:buNone/>
              <a:defRPr/>
            </a:pPr>
            <a:r>
              <a:rPr lang="en-US" sz="2200" dirty="0" smtClean="0">
                <a:solidFill>
                  <a:schemeClr val="bg1">
                    <a:lumMod val="85000"/>
                  </a:schemeClr>
                </a:solidFill>
                <a:latin typeface="Comic Sans MS" pitchFamily="66" charset="0"/>
              </a:rPr>
              <a:t>				</a:t>
            </a:r>
          </a:p>
          <a:p>
            <a:pPr fontAlgn="auto">
              <a:spcAft>
                <a:spcPts val="0"/>
              </a:spcAft>
              <a:buFont typeface="Wingdings" pitchFamily="2" charset="2"/>
              <a:buChar char="q"/>
              <a:defRPr/>
            </a:pPr>
            <a:r>
              <a:rPr lang="en-US" sz="2200" dirty="0" smtClean="0">
                <a:solidFill>
                  <a:schemeClr val="bg1">
                    <a:lumMod val="85000"/>
                  </a:schemeClr>
                </a:solidFill>
                <a:latin typeface="Comic Sans MS" pitchFamily="66" charset="0"/>
              </a:rPr>
              <a:t>			 </a:t>
            </a:r>
            <a:r>
              <a:rPr lang="en-US" sz="2400" dirty="0" smtClean="0">
                <a:solidFill>
                  <a:schemeClr val="bg1">
                    <a:lumMod val="85000"/>
                  </a:schemeClr>
                </a:solidFill>
                <a:latin typeface="Comic Sans MS" pitchFamily="66" charset="0"/>
              </a:rPr>
              <a:t>The majority of these crimes were either </a:t>
            </a:r>
            <a:r>
              <a:rPr lang="en-US" sz="2400" i="1" dirty="0" smtClean="0">
                <a:solidFill>
                  <a:schemeClr val="bg1">
                    <a:lumMod val="85000"/>
                  </a:schemeClr>
                </a:solidFill>
                <a:latin typeface="Comic Sans MS" pitchFamily="66" charset="0"/>
              </a:rPr>
              <a:t>			forgery or fraud cases.</a:t>
            </a:r>
          </a:p>
          <a:p>
            <a:pPr fontAlgn="auto">
              <a:spcAft>
                <a:spcPts val="0"/>
              </a:spcAft>
              <a:buFont typeface="Arial" pitchFamily="34" charset="0"/>
              <a:buChar char="•"/>
              <a:defRPr/>
            </a:pPr>
            <a:endParaRPr lang="en-GB" sz="2200" i="1" dirty="0" smtClean="0">
              <a:solidFill>
                <a:schemeClr val="bg1">
                  <a:lumMod val="85000"/>
                </a:schemeClr>
              </a:solidFill>
              <a:latin typeface="Comic Sans MS" pitchFamily="66" charset="0"/>
            </a:endParaRPr>
          </a:p>
          <a:p>
            <a:pPr fontAlgn="auto">
              <a:spcAft>
                <a:spcPts val="0"/>
              </a:spcAft>
              <a:buFont typeface="Arial" pitchFamily="34" charset="0"/>
              <a:buNone/>
              <a:defRPr/>
            </a:pPr>
            <a:r>
              <a:rPr lang="en-US" sz="2000" i="1" dirty="0" smtClean="0">
                <a:solidFill>
                  <a:schemeClr val="bg1">
                    <a:lumMod val="85000"/>
                  </a:schemeClr>
                </a:solidFill>
                <a:latin typeface="Comic Sans MS" pitchFamily="66" charset="0"/>
              </a:rPr>
              <a:t>				</a:t>
            </a:r>
            <a:r>
              <a:rPr lang="en-US" sz="2200" i="1" dirty="0" smtClean="0">
                <a:solidFill>
                  <a:schemeClr val="bg1">
                    <a:lumMod val="85000"/>
                  </a:schemeClr>
                </a:solidFill>
                <a:latin typeface="Comic Sans MS" pitchFamily="66" charset="0"/>
              </a:rPr>
              <a:t>Source: National Crime Records </a:t>
            </a:r>
            <a:r>
              <a:rPr lang="en-US" sz="2000" i="1" dirty="0" smtClean="0">
                <a:solidFill>
                  <a:schemeClr val="bg1">
                    <a:lumMod val="85000"/>
                  </a:schemeClr>
                </a:solidFill>
                <a:latin typeface="Comic Sans MS" pitchFamily="66" charset="0"/>
              </a:rPr>
              <a:t>Bureau</a:t>
            </a:r>
          </a:p>
        </p:txBody>
      </p:sp>
      <p:pic>
        <p:nvPicPr>
          <p:cNvPr id="23556" name="Picture 5" descr="national_crime_records_burea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40320"/>
            <a:ext cx="3203848" cy="29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88831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 by="(-#ppt_w*2)" calcmode="lin" valueType="num">
                                      <p:cBhvr rctx="PPT">
                                        <p:cTn id="7" dur="500" autoRev="1" fill="hold">
                                          <p:stCondLst>
                                            <p:cond delay="0"/>
                                          </p:stCondLst>
                                        </p:cTn>
                                        <p:tgtEl>
                                          <p:spTgt spid="23554"/>
                                        </p:tgtEl>
                                        <p:attrNameLst>
                                          <p:attrName>ppt_w</p:attrName>
                                        </p:attrNameLst>
                                      </p:cBhvr>
                                    </p:anim>
                                    <p:anim by="(#ppt_w*0.50)" calcmode="lin" valueType="num">
                                      <p:cBhvr>
                                        <p:cTn id="8" dur="500" decel="50000" autoRev="1" fill="hold">
                                          <p:stCondLst>
                                            <p:cond delay="0"/>
                                          </p:stCondLst>
                                        </p:cTn>
                                        <p:tgtEl>
                                          <p:spTgt spid="23554"/>
                                        </p:tgtEl>
                                        <p:attrNameLst>
                                          <p:attrName>ppt_x</p:attrName>
                                        </p:attrNameLst>
                                      </p:cBhvr>
                                    </p:anim>
                                    <p:anim from="(-#ppt_h/2)" to="(#ppt_y)" calcmode="lin" valueType="num">
                                      <p:cBhvr>
                                        <p:cTn id="9" dur="1000" fill="hold">
                                          <p:stCondLst>
                                            <p:cond delay="0"/>
                                          </p:stCondLst>
                                        </p:cTn>
                                        <p:tgtEl>
                                          <p:spTgt spid="23554"/>
                                        </p:tgtEl>
                                        <p:attrNameLst>
                                          <p:attrName>ppt_y</p:attrName>
                                        </p:attrNameLst>
                                      </p:cBhvr>
                                    </p:anim>
                                    <p:animRot by="21600000">
                                      <p:cBhvr>
                                        <p:cTn id="10" dur="1000" fill="hold">
                                          <p:stCondLst>
                                            <p:cond delay="0"/>
                                          </p:stCondLst>
                                        </p:cTn>
                                        <p:tgtEl>
                                          <p:spTgt spid="2355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fade">
                                      <p:cBhvr>
                                        <p:cTn id="15" dur="2000" decel="100000"/>
                                        <p:tgtEl>
                                          <p:spTgt spid="23556"/>
                                        </p:tgtEl>
                                      </p:cBhvr>
                                    </p:animEffect>
                                    <p:anim calcmode="lin" valueType="num">
                                      <p:cBhvr>
                                        <p:cTn id="16" dur="2000" decel="100000" fill="hold"/>
                                        <p:tgtEl>
                                          <p:spTgt spid="23556"/>
                                        </p:tgtEl>
                                        <p:attrNameLst>
                                          <p:attrName>style.rotation</p:attrName>
                                        </p:attrNameLst>
                                      </p:cBhvr>
                                      <p:tavLst>
                                        <p:tav tm="0">
                                          <p:val>
                                            <p:fltVal val="-90"/>
                                          </p:val>
                                        </p:tav>
                                        <p:tav tm="100000">
                                          <p:val>
                                            <p:fltVal val="0"/>
                                          </p:val>
                                        </p:tav>
                                      </p:tavLst>
                                    </p:anim>
                                    <p:anim calcmode="lin" valueType="num">
                                      <p:cBhvr>
                                        <p:cTn id="17" dur="2000" decel="100000" fill="hold"/>
                                        <p:tgtEl>
                                          <p:spTgt spid="23556"/>
                                        </p:tgtEl>
                                        <p:attrNameLst>
                                          <p:attrName>ppt_x</p:attrName>
                                        </p:attrNameLst>
                                      </p:cBhvr>
                                      <p:tavLst>
                                        <p:tav tm="0">
                                          <p:val>
                                            <p:strVal val="#ppt_x+0.4"/>
                                          </p:val>
                                        </p:tav>
                                        <p:tav tm="100000">
                                          <p:val>
                                            <p:strVal val="#ppt_x-0.05"/>
                                          </p:val>
                                        </p:tav>
                                      </p:tavLst>
                                    </p:anim>
                                    <p:anim calcmode="lin" valueType="num">
                                      <p:cBhvr>
                                        <p:cTn id="18" dur="2000" decel="100000" fill="hold"/>
                                        <p:tgtEl>
                                          <p:spTgt spid="23556"/>
                                        </p:tgtEl>
                                        <p:attrNameLst>
                                          <p:attrName>ppt_y</p:attrName>
                                        </p:attrNameLst>
                                      </p:cBhvr>
                                      <p:tavLst>
                                        <p:tav tm="0">
                                          <p:val>
                                            <p:strVal val="#ppt_y-0.4"/>
                                          </p:val>
                                        </p:tav>
                                        <p:tav tm="100000">
                                          <p:val>
                                            <p:strVal val="#ppt_y+0.1"/>
                                          </p:val>
                                        </p:tav>
                                      </p:tavLst>
                                    </p:anim>
                                    <p:anim calcmode="lin" valueType="num">
                                      <p:cBhvr>
                                        <p:cTn id="19" dur="500" accel="100000" fill="hold">
                                          <p:stCondLst>
                                            <p:cond delay="2000"/>
                                          </p:stCondLst>
                                        </p:cTn>
                                        <p:tgtEl>
                                          <p:spTgt spid="23556"/>
                                        </p:tgtEl>
                                        <p:attrNameLst>
                                          <p:attrName>ppt_x</p:attrName>
                                        </p:attrNameLst>
                                      </p:cBhvr>
                                      <p:tavLst>
                                        <p:tav tm="0">
                                          <p:val>
                                            <p:strVal val="#ppt_x-0.05"/>
                                          </p:val>
                                        </p:tav>
                                        <p:tav tm="100000">
                                          <p:val>
                                            <p:strVal val="#ppt_x"/>
                                          </p:val>
                                        </p:tav>
                                      </p:tavLst>
                                    </p:anim>
                                    <p:anim calcmode="lin" valueType="num">
                                      <p:cBhvr>
                                        <p:cTn id="20" dur="500" accel="100000" fill="hold">
                                          <p:stCondLst>
                                            <p:cond delay="2000"/>
                                          </p:stCondLst>
                                        </p:cTn>
                                        <p:tgtEl>
                                          <p:spTgt spid="2355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6" dur="5000" fill="hold"/>
                                        <p:tgtEl>
                                          <p:spTgt spid="3">
                                            <p:txEl>
                                              <p:pRg st="0" end="0"/>
                                            </p:txEl>
                                          </p:spTgt>
                                        </p:tgtEl>
                                        <p:attrNameLst>
                                          <p:attrName>ppt_h</p:attrName>
                                        </p:attrNameLst>
                                      </p:cBhvr>
                                      <p:tavLst>
                                        <p:tav tm="0">
                                          <p:val>
                                            <p:strVal val="#ppt_h"/>
                                          </p:val>
                                        </p:tav>
                                        <p:tav tm="100000">
                                          <p:val>
                                            <p:strVal val="#ppt_h"/>
                                          </p:val>
                                        </p:tav>
                                      </p:tavLst>
                                    </p:anim>
                                  </p:childTnLst>
                                </p:cTn>
                              </p:par>
                              <p:par>
                                <p:cTn id="27" presetID="19" presetClass="entr" presetSubtype="1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0" dur="5000" fill="hold"/>
                                        <p:tgtEl>
                                          <p:spTgt spid="3">
                                            <p:txEl>
                                              <p:pRg st="1" end="1"/>
                                            </p:txEl>
                                          </p:spTgt>
                                        </p:tgtEl>
                                        <p:attrNameLst>
                                          <p:attrName>ppt_h</p:attrName>
                                        </p:attrNameLst>
                                      </p:cBhvr>
                                      <p:tavLst>
                                        <p:tav tm="0">
                                          <p:val>
                                            <p:strVal val="#ppt_h"/>
                                          </p:val>
                                        </p:tav>
                                        <p:tav tm="100000">
                                          <p:val>
                                            <p:strVal val="#ppt_h"/>
                                          </p:val>
                                        </p:tav>
                                      </p:tavLst>
                                    </p:anim>
                                  </p:childTnLst>
                                </p:cTn>
                              </p:par>
                              <p:par>
                                <p:cTn id="31" presetID="19" presetClass="entr" presetSubtype="1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4" dur="5000" fill="hold"/>
                                        <p:tgtEl>
                                          <p:spTgt spid="3">
                                            <p:txEl>
                                              <p:pRg st="3" end="3"/>
                                            </p:txEl>
                                          </p:spTgt>
                                        </p:tgtEl>
                                        <p:attrNameLst>
                                          <p:attrName>ppt_h</p:attrName>
                                        </p:attrNameLst>
                                      </p:cBhvr>
                                      <p:tavLst>
                                        <p:tav tm="0">
                                          <p:val>
                                            <p:strVal val="#ppt_h"/>
                                          </p:val>
                                        </p:tav>
                                        <p:tav tm="100000">
                                          <p:val>
                                            <p:strVal val="#ppt_h"/>
                                          </p:val>
                                        </p:tav>
                                      </p:tavLst>
                                    </p:anim>
                                  </p:childTnLst>
                                </p:cTn>
                              </p:par>
                              <p:par>
                                <p:cTn id="35" presetID="19" presetClass="entr" presetSubtype="1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8" dur="5000" fill="hold"/>
                                        <p:tgtEl>
                                          <p:spTgt spid="3">
                                            <p:txEl>
                                              <p:pRg st="4" end="4"/>
                                            </p:txEl>
                                          </p:spTgt>
                                        </p:tgtEl>
                                        <p:attrNameLst>
                                          <p:attrName>ppt_h</p:attrName>
                                        </p:attrNameLst>
                                      </p:cBhvr>
                                      <p:tavLst>
                                        <p:tav tm="0">
                                          <p:val>
                                            <p:strVal val="#ppt_h"/>
                                          </p:val>
                                        </p:tav>
                                        <p:tav tm="100000">
                                          <p:val>
                                            <p:strVal val="#ppt_h"/>
                                          </p:val>
                                        </p:tav>
                                      </p:tavLst>
                                    </p:anim>
                                  </p:childTnLst>
                                </p:cTn>
                              </p:par>
                              <p:par>
                                <p:cTn id="39" presetID="19" presetClass="entr" presetSubtype="1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2" dur="5000" fill="hold"/>
                                        <p:tgtEl>
                                          <p:spTgt spid="3">
                                            <p:txEl>
                                              <p:pRg st="5" end="5"/>
                                            </p:txEl>
                                          </p:spTgt>
                                        </p:tgtEl>
                                        <p:attrNameLst>
                                          <p:attrName>ppt_h</p:attrName>
                                        </p:attrNameLst>
                                      </p:cBhvr>
                                      <p:tavLst>
                                        <p:tav tm="0">
                                          <p:val>
                                            <p:strVal val="#ppt_h"/>
                                          </p:val>
                                        </p:tav>
                                        <p:tav tm="100000">
                                          <p:val>
                                            <p:strVal val="#ppt_h"/>
                                          </p:val>
                                        </p:tav>
                                      </p:tavLst>
                                    </p:anim>
                                  </p:childTnLst>
                                </p:cTn>
                              </p:par>
                              <p:par>
                                <p:cTn id="43" presetID="19" presetClass="entr" presetSubtype="1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6" dur="5000" fill="hold"/>
                                        <p:tgtEl>
                                          <p:spTgt spid="3">
                                            <p:txEl>
                                              <p:pRg st="7" end="7"/>
                                            </p:txEl>
                                          </p:spTgt>
                                        </p:tgtEl>
                                        <p:attrNameLst>
                                          <p:attrName>ppt_h</p:attrName>
                                        </p:attrNameLst>
                                      </p:cBhvr>
                                      <p:tavLst>
                                        <p:tav tm="0">
                                          <p:val>
                                            <p:strVal val="#ppt_h"/>
                                          </p:val>
                                        </p:tav>
                                        <p:tav tm="100000">
                                          <p:val>
                                            <p:strVal val="#ppt_h"/>
                                          </p:val>
                                        </p:tav>
                                      </p:tavLst>
                                    </p:anim>
                                  </p:childTnLst>
                                </p:cTn>
                              </p:par>
                              <p:par>
                                <p:cTn id="47" presetID="19" presetClass="entr" presetSubtype="1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50" dur="5000" fill="hold"/>
                                        <p:tgtEl>
                                          <p:spTgt spid="3">
                                            <p:txEl>
                                              <p:pRg st="8" end="8"/>
                                            </p:txEl>
                                          </p:spTgt>
                                        </p:tgtEl>
                                        <p:attrNameLst>
                                          <p:attrName>ppt_h</p:attrName>
                                        </p:attrNameLst>
                                      </p:cBhvr>
                                      <p:tavLst>
                                        <p:tav tm="0">
                                          <p:val>
                                            <p:strVal val="#ppt_h"/>
                                          </p:val>
                                        </p:tav>
                                        <p:tav tm="100000">
                                          <p:val>
                                            <p:strVal val="#ppt_h"/>
                                          </p:val>
                                        </p:tav>
                                      </p:tavLst>
                                    </p:anim>
                                  </p:childTnLst>
                                </p:cTn>
                              </p:par>
                              <p:par>
                                <p:cTn id="51" presetID="19" presetClass="entr" presetSubtype="1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p:cTn id="53" dur="5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54" dur="5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23528" y="260648"/>
            <a:ext cx="8568952" cy="6340197"/>
          </a:xfrm>
          <a:prstGeom prst="rect">
            <a:avLst/>
          </a:prstGeom>
          <a:noFill/>
        </p:spPr>
        <p:txBody>
          <a:bodyPr wrap="square" rtlCol="0">
            <a:spAutoFit/>
          </a:bodyPr>
          <a:lstStyle/>
          <a:p>
            <a:pPr algn="ctr"/>
            <a:r>
              <a:rPr lang="en-IN" sz="3200" b="1" i="1" dirty="0">
                <a:solidFill>
                  <a:srgbClr val="C00000"/>
                </a:solidFill>
                <a:effectLst>
                  <a:outerShdw blurRad="38100" dist="38100" dir="2700000" algn="tl">
                    <a:srgbClr val="000000">
                      <a:alpha val="43137"/>
                    </a:srgbClr>
                  </a:outerShdw>
                </a:effectLst>
              </a:rPr>
              <a:t>How to Tackle Such Activities?</a:t>
            </a:r>
          </a:p>
          <a:p>
            <a:pPr algn="ctr"/>
            <a:endParaRPr lang="en-US" sz="3200" b="1" i="1" dirty="0" smtClean="0">
              <a:solidFill>
                <a:schemeClr val="tx2">
                  <a:lumMod val="50000"/>
                </a:schemeClr>
              </a:solidFill>
            </a:endParaRPr>
          </a:p>
          <a:p>
            <a:r>
              <a:rPr lang="en-IN" sz="2000" b="1" i="1" dirty="0" smtClean="0">
                <a:solidFill>
                  <a:schemeClr val="accent6">
                    <a:lumMod val="10000"/>
                  </a:schemeClr>
                </a:solidFill>
              </a:rPr>
              <a:t>An </a:t>
            </a:r>
            <a:r>
              <a:rPr lang="en-IN" sz="2000" b="1" i="1" dirty="0">
                <a:solidFill>
                  <a:schemeClr val="accent6">
                    <a:lumMod val="10000"/>
                  </a:schemeClr>
                </a:solidFill>
              </a:rPr>
              <a:t>important question arises that how can these crimes be prevented. A number of techniques and solutions have been presented but the problems still exists and are increasing day by day.</a:t>
            </a:r>
          </a:p>
          <a:p>
            <a:endParaRPr lang="en-IN" dirty="0" smtClean="0"/>
          </a:p>
          <a:p>
            <a:r>
              <a:rPr lang="en-IN" sz="2400" b="1" i="1" dirty="0" smtClean="0">
                <a:solidFill>
                  <a:srgbClr val="C00000"/>
                </a:solidFill>
              </a:rPr>
              <a:t>Antivirus </a:t>
            </a:r>
            <a:r>
              <a:rPr lang="en-IN" sz="2400" b="1" i="1" dirty="0">
                <a:solidFill>
                  <a:srgbClr val="C00000"/>
                </a:solidFill>
              </a:rPr>
              <a:t>And Anti </a:t>
            </a:r>
            <a:r>
              <a:rPr lang="en-IN" sz="2400" b="1" i="1" dirty="0" smtClean="0">
                <a:solidFill>
                  <a:srgbClr val="C00000"/>
                </a:solidFill>
              </a:rPr>
              <a:t>Spyware </a:t>
            </a:r>
            <a:r>
              <a:rPr lang="en-IN" sz="2400" b="1" i="1" dirty="0">
                <a:solidFill>
                  <a:srgbClr val="C00000"/>
                </a:solidFill>
              </a:rPr>
              <a:t>Software:</a:t>
            </a:r>
          </a:p>
          <a:p>
            <a:r>
              <a:rPr lang="en-IN" sz="2000" b="1" i="1" dirty="0" smtClean="0">
                <a:solidFill>
                  <a:schemeClr val="accent6">
                    <a:lumMod val="10000"/>
                  </a:schemeClr>
                </a:solidFill>
              </a:rPr>
              <a:t>Antivirus </a:t>
            </a:r>
            <a:r>
              <a:rPr lang="en-IN" sz="2000" b="1" i="1" dirty="0">
                <a:solidFill>
                  <a:schemeClr val="accent6">
                    <a:lumMod val="10000"/>
                  </a:schemeClr>
                </a:solidFill>
              </a:rPr>
              <a:t>software consists of computer programs that attempt to identify, thwart and eliminate computer viruses and other malicious software. Anti spy wares are used to restrict backdoor program, </a:t>
            </a:r>
            <a:r>
              <a:rPr lang="en-IN" sz="2000" b="1" i="1" dirty="0" smtClean="0">
                <a:solidFill>
                  <a:schemeClr val="accent6">
                    <a:lumMod val="10000"/>
                  </a:schemeClr>
                </a:solidFill>
              </a:rPr>
              <a:t>Trojans </a:t>
            </a:r>
            <a:r>
              <a:rPr lang="en-IN" sz="2000" b="1" i="1" dirty="0">
                <a:solidFill>
                  <a:schemeClr val="accent6">
                    <a:lumMod val="10000"/>
                  </a:schemeClr>
                </a:solidFill>
              </a:rPr>
              <a:t>and other spy wares to be installed on the computer.</a:t>
            </a:r>
          </a:p>
          <a:p>
            <a:endParaRPr lang="en-IN" dirty="0" smtClean="0">
              <a:solidFill>
                <a:schemeClr val="accent6">
                  <a:lumMod val="10000"/>
                </a:schemeClr>
              </a:solidFill>
            </a:endParaRPr>
          </a:p>
          <a:p>
            <a:r>
              <a:rPr lang="en-IN" sz="2400" b="1" i="1" dirty="0" smtClean="0">
                <a:solidFill>
                  <a:srgbClr val="C00000"/>
                </a:solidFill>
              </a:rPr>
              <a:t>Firewalls</a:t>
            </a:r>
            <a:r>
              <a:rPr lang="en-IN" sz="2400" b="1" i="1" dirty="0">
                <a:solidFill>
                  <a:srgbClr val="C00000"/>
                </a:solidFill>
              </a:rPr>
              <a:t>:</a:t>
            </a:r>
          </a:p>
          <a:p>
            <a:r>
              <a:rPr lang="en-IN" sz="2000" b="1" i="1" dirty="0">
                <a:solidFill>
                  <a:schemeClr val="accent6">
                    <a:lumMod val="10000"/>
                  </a:schemeClr>
                </a:solidFill>
              </a:rPr>
              <a:t>A firewall protects a computer network from unauthorized access. Network firewalls may be hardware devices, software programs, or a combination of the two. A network firewall typically guards an internal computer network against malicious access from outside the network.</a:t>
            </a:r>
          </a:p>
          <a:p>
            <a:endParaRPr lang="en-IN" dirty="0"/>
          </a:p>
        </p:txBody>
      </p:sp>
    </p:spTree>
    <p:extLst>
      <p:ext uri="{BB962C8B-B14F-4D97-AF65-F5344CB8AC3E}">
        <p14:creationId xmlns:p14="http://schemas.microsoft.com/office/powerpoint/2010/main" val="305079087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1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1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4" dur="15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5" dur="1500"/>
                                        <p:tgtEl>
                                          <p:spTgt spid="4">
                                            <p:txEl>
                                              <p:pRg st="2" end="2"/>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p:cTn id="18" dur="1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9" dur="1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0" dur="15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1" dur="1500"/>
                                        <p:tgtEl>
                                          <p:spTgt spid="4">
                                            <p:txEl>
                                              <p:pRg st="4" end="4"/>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p:cTn id="24" dur="1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5" dur="1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26" dur="15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27" dur="1500"/>
                                        <p:tgtEl>
                                          <p:spTgt spid="4">
                                            <p:txEl>
                                              <p:pRg st="5" end="5"/>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 calcmode="lin" valueType="num">
                                      <p:cBhvr>
                                        <p:cTn id="30" dur="1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1" dur="1500" fill="hold"/>
                                        <p:tgtEl>
                                          <p:spTgt spid="4">
                                            <p:txEl>
                                              <p:pRg st="7" end="7"/>
                                            </p:txEl>
                                          </p:spTgt>
                                        </p:tgtEl>
                                        <p:attrNameLst>
                                          <p:attrName>ppt_h</p:attrName>
                                        </p:attrNameLst>
                                      </p:cBhvr>
                                      <p:tavLst>
                                        <p:tav tm="0">
                                          <p:val>
                                            <p:fltVal val="0"/>
                                          </p:val>
                                        </p:tav>
                                        <p:tav tm="100000">
                                          <p:val>
                                            <p:strVal val="#ppt_h"/>
                                          </p:val>
                                        </p:tav>
                                      </p:tavLst>
                                    </p:anim>
                                    <p:anim calcmode="lin" valueType="num">
                                      <p:cBhvr>
                                        <p:cTn id="32" dur="15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33" dur="1500"/>
                                        <p:tgtEl>
                                          <p:spTgt spid="4">
                                            <p:txEl>
                                              <p:pRg st="7" end="7"/>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 calcmode="lin" valueType="num">
                                      <p:cBhvr>
                                        <p:cTn id="36" dur="1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7" dur="1500" fill="hold"/>
                                        <p:tgtEl>
                                          <p:spTgt spid="4">
                                            <p:txEl>
                                              <p:pRg st="8" end="8"/>
                                            </p:txEl>
                                          </p:spTgt>
                                        </p:tgtEl>
                                        <p:attrNameLst>
                                          <p:attrName>ppt_h</p:attrName>
                                        </p:attrNameLst>
                                      </p:cBhvr>
                                      <p:tavLst>
                                        <p:tav tm="0">
                                          <p:val>
                                            <p:fltVal val="0"/>
                                          </p:val>
                                        </p:tav>
                                        <p:tav tm="100000">
                                          <p:val>
                                            <p:strVal val="#ppt_h"/>
                                          </p:val>
                                        </p:tav>
                                      </p:tavLst>
                                    </p:anim>
                                    <p:anim calcmode="lin" valueType="num">
                                      <p:cBhvr>
                                        <p:cTn id="38" dur="15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39" dur="1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7544" y="25360"/>
            <a:ext cx="8064896" cy="6832640"/>
          </a:xfrm>
          <a:prstGeom prst="rect">
            <a:avLst/>
          </a:prstGeom>
          <a:noFill/>
        </p:spPr>
        <p:txBody>
          <a:bodyPr wrap="square" rtlCol="0">
            <a:spAutoFit/>
          </a:bodyPr>
          <a:lstStyle/>
          <a:p>
            <a:endParaRPr lang="en-IN" dirty="0" smtClean="0"/>
          </a:p>
          <a:p>
            <a:endParaRPr lang="en-IN" dirty="0"/>
          </a:p>
          <a:p>
            <a:r>
              <a:rPr lang="en-IN" sz="2400" b="1" i="1" dirty="0" smtClean="0">
                <a:solidFill>
                  <a:srgbClr val="C00000"/>
                </a:solidFill>
                <a:latin typeface="MV Boli" pitchFamily="2" charset="0"/>
                <a:cs typeface="MV Boli" pitchFamily="2" charset="0"/>
              </a:rPr>
              <a:t>Cryptography</a:t>
            </a:r>
            <a:r>
              <a:rPr lang="en-IN" sz="2400" b="1" i="1" dirty="0">
                <a:solidFill>
                  <a:srgbClr val="C00000"/>
                </a:solidFill>
                <a:latin typeface="MV Boli" pitchFamily="2" charset="0"/>
                <a:cs typeface="MV Boli" pitchFamily="2" charset="0"/>
              </a:rPr>
              <a:t>:</a:t>
            </a:r>
          </a:p>
          <a:p>
            <a:r>
              <a:rPr lang="en-IN" sz="2000" b="1" i="1" dirty="0">
                <a:solidFill>
                  <a:schemeClr val="accent2">
                    <a:lumMod val="50000"/>
                  </a:schemeClr>
                </a:solidFill>
                <a:latin typeface="MV Boli" pitchFamily="2" charset="0"/>
                <a:cs typeface="MV Boli" pitchFamily="2" charset="0"/>
              </a:rPr>
              <a:t>Cryptography is the science of encrypting and decrypting information. Encryption is like sending a postal mail to another party with a lock code on the envelope which is known only to the sender and the recipient. A number of cryptographic methods have been developed and some of them are still not cracked.</a:t>
            </a:r>
          </a:p>
          <a:p>
            <a:endParaRPr lang="en-IN" dirty="0" smtClean="0">
              <a:solidFill>
                <a:schemeClr val="accent2">
                  <a:lumMod val="50000"/>
                </a:schemeClr>
              </a:solidFill>
              <a:latin typeface="MV Boli" pitchFamily="2" charset="0"/>
              <a:cs typeface="MV Boli" pitchFamily="2" charset="0"/>
            </a:endParaRPr>
          </a:p>
          <a:p>
            <a:endParaRPr lang="en-IN" dirty="0">
              <a:solidFill>
                <a:schemeClr val="accent2">
                  <a:lumMod val="50000"/>
                </a:schemeClr>
              </a:solidFill>
              <a:latin typeface="MV Boli" pitchFamily="2" charset="0"/>
              <a:cs typeface="MV Boli" pitchFamily="2" charset="0"/>
            </a:endParaRPr>
          </a:p>
          <a:p>
            <a:r>
              <a:rPr lang="en-IN" sz="2400" b="1" i="1" dirty="0" smtClean="0">
                <a:solidFill>
                  <a:srgbClr val="C00000"/>
                </a:solidFill>
                <a:latin typeface="MV Boli" pitchFamily="2" charset="0"/>
                <a:cs typeface="MV Boli" pitchFamily="2" charset="0"/>
              </a:rPr>
              <a:t>Cyber </a:t>
            </a:r>
            <a:r>
              <a:rPr lang="en-IN" sz="2400" b="1" i="1" dirty="0">
                <a:solidFill>
                  <a:srgbClr val="C00000"/>
                </a:solidFill>
                <a:latin typeface="MV Boli" pitchFamily="2" charset="0"/>
                <a:cs typeface="MV Boli" pitchFamily="2" charset="0"/>
              </a:rPr>
              <a:t>Ethics and Laws:</a:t>
            </a:r>
          </a:p>
          <a:p>
            <a:r>
              <a:rPr lang="en-IN" sz="2000" b="1" i="1" dirty="0">
                <a:solidFill>
                  <a:schemeClr val="accent2">
                    <a:lumMod val="50000"/>
                  </a:schemeClr>
                </a:solidFill>
                <a:latin typeface="MV Boli" pitchFamily="2" charset="0"/>
                <a:cs typeface="MV Boli" pitchFamily="2" charset="0"/>
              </a:rPr>
              <a:t>Cyber ethics and cyber laws are also being formulated to stop cyber crimes. It is a responsibility of every individual to follow cyber ethics and cyber laws so that the increasing cyber crimes shall reduce. Security </a:t>
            </a:r>
            <a:r>
              <a:rPr lang="en-IN" sz="2000" b="1" i="1" dirty="0" smtClean="0">
                <a:solidFill>
                  <a:schemeClr val="accent2">
                    <a:lumMod val="50000"/>
                  </a:schemeClr>
                </a:solidFill>
                <a:latin typeface="MV Boli" pitchFamily="2" charset="0"/>
                <a:cs typeface="MV Boli" pitchFamily="2" charset="0"/>
              </a:rPr>
              <a:t>Software </a:t>
            </a:r>
            <a:r>
              <a:rPr lang="en-IN" sz="2000" b="1" i="1" dirty="0">
                <a:solidFill>
                  <a:schemeClr val="accent2">
                    <a:lumMod val="50000"/>
                  </a:schemeClr>
                </a:solidFill>
                <a:latin typeface="MV Boli" pitchFamily="2" charset="0"/>
                <a:cs typeface="MV Boli" pitchFamily="2" charset="0"/>
              </a:rPr>
              <a:t>like </a:t>
            </a:r>
            <a:r>
              <a:rPr lang="en-IN" sz="2000" b="1" i="1" dirty="0" smtClean="0">
                <a:solidFill>
                  <a:schemeClr val="accent2">
                    <a:lumMod val="50000"/>
                  </a:schemeClr>
                </a:solidFill>
                <a:latin typeface="MV Boli" pitchFamily="2" charset="0"/>
                <a:cs typeface="MV Boli" pitchFamily="2" charset="0"/>
              </a:rPr>
              <a:t>Anti Viruses </a:t>
            </a:r>
            <a:r>
              <a:rPr lang="en-IN" sz="2000" b="1" i="1" dirty="0">
                <a:solidFill>
                  <a:schemeClr val="accent2">
                    <a:lumMod val="50000"/>
                  </a:schemeClr>
                </a:solidFill>
                <a:latin typeface="MV Boli" pitchFamily="2" charset="0"/>
                <a:cs typeface="MV Boli" pitchFamily="2" charset="0"/>
              </a:rPr>
              <a:t>and </a:t>
            </a:r>
            <a:r>
              <a:rPr lang="en-IN" sz="2000" b="1" i="1" dirty="0" smtClean="0">
                <a:solidFill>
                  <a:schemeClr val="accent2">
                    <a:lumMod val="50000"/>
                  </a:schemeClr>
                </a:solidFill>
                <a:latin typeface="MV Boli" pitchFamily="2" charset="0"/>
                <a:cs typeface="MV Boli" pitchFamily="2" charset="0"/>
              </a:rPr>
              <a:t>Anti Spy Wares </a:t>
            </a:r>
            <a:r>
              <a:rPr lang="en-IN" sz="2000" b="1" i="1" dirty="0">
                <a:solidFill>
                  <a:schemeClr val="accent2">
                    <a:lumMod val="50000"/>
                  </a:schemeClr>
                </a:solidFill>
                <a:latin typeface="MV Boli" pitchFamily="2" charset="0"/>
                <a:cs typeface="MV Boli" pitchFamily="2" charset="0"/>
              </a:rPr>
              <a:t>should be installed on all computers, in order to remain secure from </a:t>
            </a:r>
            <a:r>
              <a:rPr lang="en-IN" sz="2000" b="1" i="1" dirty="0" smtClean="0">
                <a:solidFill>
                  <a:schemeClr val="accent2">
                    <a:lumMod val="50000"/>
                  </a:schemeClr>
                </a:solidFill>
                <a:latin typeface="MV Boli" pitchFamily="2" charset="0"/>
                <a:cs typeface="MV Boli" pitchFamily="2" charset="0"/>
              </a:rPr>
              <a:t>Cyber Crimes</a:t>
            </a:r>
            <a:r>
              <a:rPr lang="en-IN" sz="2000" b="1" i="1" dirty="0">
                <a:solidFill>
                  <a:schemeClr val="accent2">
                    <a:lumMod val="50000"/>
                  </a:schemeClr>
                </a:solidFill>
                <a:latin typeface="MV Boli" pitchFamily="2" charset="0"/>
                <a:cs typeface="MV Boli" pitchFamily="2" charset="0"/>
              </a:rPr>
              <a:t>. Internet Service Providers should also provide high level of security at their servers in order to keep their clients secure from all types of viruses and </a:t>
            </a:r>
            <a:r>
              <a:rPr lang="en-IN" sz="2000" b="1" i="1" dirty="0" smtClean="0">
                <a:solidFill>
                  <a:schemeClr val="accent2">
                    <a:lumMod val="50000"/>
                  </a:schemeClr>
                </a:solidFill>
                <a:latin typeface="MV Boli" pitchFamily="2" charset="0"/>
                <a:cs typeface="MV Boli" pitchFamily="2" charset="0"/>
              </a:rPr>
              <a:t>malicious </a:t>
            </a:r>
            <a:r>
              <a:rPr lang="en-IN" sz="2000" b="1" i="1" dirty="0">
                <a:solidFill>
                  <a:schemeClr val="accent2">
                    <a:lumMod val="50000"/>
                  </a:schemeClr>
                </a:solidFill>
                <a:latin typeface="MV Boli" pitchFamily="2" charset="0"/>
                <a:cs typeface="MV Boli" pitchFamily="2" charset="0"/>
              </a:rPr>
              <a:t>programs.</a:t>
            </a:r>
          </a:p>
          <a:p>
            <a:endParaRPr lang="en-IN" dirty="0">
              <a:solidFill>
                <a:schemeClr val="accent2">
                  <a:lumMod val="50000"/>
                </a:schemeClr>
              </a:solidFill>
            </a:endParaRPr>
          </a:p>
        </p:txBody>
      </p:sp>
    </p:spTree>
    <p:extLst>
      <p:ext uri="{BB962C8B-B14F-4D97-AF65-F5344CB8AC3E}">
        <p14:creationId xmlns:p14="http://schemas.microsoft.com/office/powerpoint/2010/main" val="31084385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75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750" fill="hold"/>
                                        <p:tgtEl>
                                          <p:spTgt spid="4">
                                            <p:txEl>
                                              <p:pRg st="2" end="2"/>
                                            </p:txEl>
                                          </p:spTgt>
                                        </p:tgtEl>
                                        <p:attrNameLst>
                                          <p:attrName>ppt_h</p:attrName>
                                        </p:attrNameLst>
                                      </p:cBhvr>
                                      <p:tavLst>
                                        <p:tav tm="0">
                                          <p:val>
                                            <p:fltVal val="0"/>
                                          </p:val>
                                        </p:tav>
                                        <p:tav tm="100000">
                                          <p:val>
                                            <p:strVal val="#ppt_h"/>
                                          </p:val>
                                        </p:tav>
                                      </p:tavLst>
                                    </p:anim>
                                    <p:anim calcmode="lin" valueType="num">
                                      <p:cBhvr>
                                        <p:cTn id="9" dur="175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 dur="1750"/>
                                        <p:tgtEl>
                                          <p:spTgt spid="4">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175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 dur="1750" fill="hold"/>
                                        <p:tgtEl>
                                          <p:spTgt spid="4">
                                            <p:txEl>
                                              <p:pRg st="3" end="3"/>
                                            </p:txEl>
                                          </p:spTgt>
                                        </p:tgtEl>
                                        <p:attrNameLst>
                                          <p:attrName>ppt_h</p:attrName>
                                        </p:attrNameLst>
                                      </p:cBhvr>
                                      <p:tavLst>
                                        <p:tav tm="0">
                                          <p:val>
                                            <p:fltVal val="0"/>
                                          </p:val>
                                        </p:tav>
                                        <p:tav tm="100000">
                                          <p:val>
                                            <p:strVal val="#ppt_h"/>
                                          </p:val>
                                        </p:tav>
                                      </p:tavLst>
                                    </p:anim>
                                    <p:anim calcmode="lin" valueType="num">
                                      <p:cBhvr>
                                        <p:cTn id="15" dur="175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6" dur="1750"/>
                                        <p:tgtEl>
                                          <p:spTgt spid="4">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p:cTn id="19" dur="1750" fill="hold"/>
                                        <p:tgtEl>
                                          <p:spTgt spid="4">
                                            <p:txEl>
                                              <p:pRg st="6" end="6"/>
                                            </p:txEl>
                                          </p:spTgt>
                                        </p:tgtEl>
                                        <p:attrNameLst>
                                          <p:attrName>ppt_w</p:attrName>
                                        </p:attrNameLst>
                                      </p:cBhvr>
                                      <p:tavLst>
                                        <p:tav tm="0">
                                          <p:val>
                                            <p:fltVal val="0"/>
                                          </p:val>
                                        </p:tav>
                                        <p:tav tm="100000">
                                          <p:val>
                                            <p:strVal val="#ppt_w"/>
                                          </p:val>
                                        </p:tav>
                                      </p:tavLst>
                                    </p:anim>
                                    <p:anim calcmode="lin" valueType="num">
                                      <p:cBhvr>
                                        <p:cTn id="20" dur="1750" fill="hold"/>
                                        <p:tgtEl>
                                          <p:spTgt spid="4">
                                            <p:txEl>
                                              <p:pRg st="6" end="6"/>
                                            </p:txEl>
                                          </p:spTgt>
                                        </p:tgtEl>
                                        <p:attrNameLst>
                                          <p:attrName>ppt_h</p:attrName>
                                        </p:attrNameLst>
                                      </p:cBhvr>
                                      <p:tavLst>
                                        <p:tav tm="0">
                                          <p:val>
                                            <p:fltVal val="0"/>
                                          </p:val>
                                        </p:tav>
                                        <p:tav tm="100000">
                                          <p:val>
                                            <p:strVal val="#ppt_h"/>
                                          </p:val>
                                        </p:tav>
                                      </p:tavLst>
                                    </p:anim>
                                    <p:anim calcmode="lin" valueType="num">
                                      <p:cBhvr>
                                        <p:cTn id="21" dur="175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22" dur="1750"/>
                                        <p:tgtEl>
                                          <p:spTgt spid="4">
                                            <p:txEl>
                                              <p:pRg st="6" end="6"/>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p:cTn id="25" dur="1750" fill="hold"/>
                                        <p:tgtEl>
                                          <p:spTgt spid="4">
                                            <p:txEl>
                                              <p:pRg st="7" end="7"/>
                                            </p:txEl>
                                          </p:spTgt>
                                        </p:tgtEl>
                                        <p:attrNameLst>
                                          <p:attrName>ppt_w</p:attrName>
                                        </p:attrNameLst>
                                      </p:cBhvr>
                                      <p:tavLst>
                                        <p:tav tm="0">
                                          <p:val>
                                            <p:fltVal val="0"/>
                                          </p:val>
                                        </p:tav>
                                        <p:tav tm="100000">
                                          <p:val>
                                            <p:strVal val="#ppt_w"/>
                                          </p:val>
                                        </p:tav>
                                      </p:tavLst>
                                    </p:anim>
                                    <p:anim calcmode="lin" valueType="num">
                                      <p:cBhvr>
                                        <p:cTn id="26" dur="1750" fill="hold"/>
                                        <p:tgtEl>
                                          <p:spTgt spid="4">
                                            <p:txEl>
                                              <p:pRg st="7" end="7"/>
                                            </p:txEl>
                                          </p:spTgt>
                                        </p:tgtEl>
                                        <p:attrNameLst>
                                          <p:attrName>ppt_h</p:attrName>
                                        </p:attrNameLst>
                                      </p:cBhvr>
                                      <p:tavLst>
                                        <p:tav tm="0">
                                          <p:val>
                                            <p:fltVal val="0"/>
                                          </p:val>
                                        </p:tav>
                                        <p:tav tm="100000">
                                          <p:val>
                                            <p:strVal val="#ppt_h"/>
                                          </p:val>
                                        </p:tav>
                                      </p:tavLst>
                                    </p:anim>
                                    <p:anim calcmode="lin" valueType="num">
                                      <p:cBhvr>
                                        <p:cTn id="27" dur="175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28" dur="175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910284" y="188640"/>
            <a:ext cx="8054204" cy="1143000"/>
          </a:xfrm>
        </p:spPr>
        <p:txBody>
          <a:bodyPr>
            <a:normAutofit fontScale="90000"/>
          </a:bodyPr>
          <a:lstStyle/>
          <a:p>
            <a:r>
              <a:rPr lang="en-GB" b="1" i="1" dirty="0" smtClean="0">
                <a:solidFill>
                  <a:srgbClr val="002060"/>
                </a:solidFill>
                <a:effectLst>
                  <a:outerShdw blurRad="38100" dist="38100" dir="2700000" algn="tl">
                    <a:srgbClr val="000000">
                      <a:alpha val="43137"/>
                    </a:srgbClr>
                  </a:outerShdw>
                </a:effectLst>
                <a:latin typeface="Bauhaus 93" pitchFamily="82" charset="0"/>
              </a:rPr>
              <a:t>The Future of Cyber Crimes in India</a:t>
            </a:r>
            <a:endParaRPr lang="en-US" b="1" i="1" dirty="0" smtClean="0">
              <a:solidFill>
                <a:srgbClr val="002060"/>
              </a:solidFill>
              <a:effectLst>
                <a:outerShdw blurRad="38100" dist="38100" dir="2700000" algn="tl">
                  <a:srgbClr val="000000">
                    <a:alpha val="43137"/>
                  </a:srgbClr>
                </a:outerShdw>
              </a:effectLst>
              <a:latin typeface="Bauhaus 93" pitchFamily="82" charset="0"/>
            </a:endParaRPr>
          </a:p>
        </p:txBody>
      </p:sp>
      <p:sp>
        <p:nvSpPr>
          <p:cNvPr id="3" name="Content Placeholder 2"/>
          <p:cNvSpPr>
            <a:spLocks noGrp="1"/>
          </p:cNvSpPr>
          <p:nvPr>
            <p:ph idx="1"/>
          </p:nvPr>
        </p:nvSpPr>
        <p:spPr>
          <a:xfrm>
            <a:off x="179512" y="1700808"/>
            <a:ext cx="5715000" cy="4525962"/>
          </a:xfrm>
        </p:spPr>
        <p:txBody>
          <a:bodyPr>
            <a:normAutofit fontScale="92500" lnSpcReduction="10000"/>
          </a:bodyPr>
          <a:lstStyle/>
          <a:p>
            <a:pPr>
              <a:lnSpc>
                <a:spcPct val="90000"/>
              </a:lnSpc>
            </a:pPr>
            <a:r>
              <a:rPr lang="en-GB" sz="2400" b="1" i="1" dirty="0" smtClean="0">
                <a:solidFill>
                  <a:schemeClr val="tx2">
                    <a:lumMod val="50000"/>
                  </a:schemeClr>
                </a:solidFill>
              </a:rPr>
              <a:t>Continued </a:t>
            </a:r>
            <a:r>
              <a:rPr lang="en-GB" sz="2400" b="1" i="1" dirty="0">
                <a:solidFill>
                  <a:schemeClr val="tx2">
                    <a:lumMod val="50000"/>
                  </a:schemeClr>
                </a:solidFill>
              </a:rPr>
              <a:t>W</a:t>
            </a:r>
            <a:r>
              <a:rPr lang="en-GB" sz="2400" b="1" i="1" dirty="0" smtClean="0">
                <a:solidFill>
                  <a:schemeClr val="tx2">
                    <a:lumMod val="50000"/>
                  </a:schemeClr>
                </a:solidFill>
              </a:rPr>
              <a:t>ebsite Hacks and Defacements</a:t>
            </a:r>
          </a:p>
          <a:p>
            <a:pPr>
              <a:lnSpc>
                <a:spcPct val="90000"/>
              </a:lnSpc>
            </a:pPr>
            <a:endParaRPr lang="en-GB" sz="2400" b="1" i="1" dirty="0" smtClean="0">
              <a:solidFill>
                <a:schemeClr val="tx2">
                  <a:lumMod val="50000"/>
                </a:schemeClr>
              </a:solidFill>
            </a:endParaRPr>
          </a:p>
          <a:p>
            <a:pPr>
              <a:lnSpc>
                <a:spcPct val="90000"/>
              </a:lnSpc>
            </a:pPr>
            <a:r>
              <a:rPr lang="en-GB" sz="2400" b="1" i="1" dirty="0" smtClean="0">
                <a:solidFill>
                  <a:schemeClr val="tx2">
                    <a:lumMod val="50000"/>
                  </a:schemeClr>
                </a:solidFill>
              </a:rPr>
              <a:t>Data and Information theft</a:t>
            </a:r>
          </a:p>
          <a:p>
            <a:pPr>
              <a:lnSpc>
                <a:spcPct val="90000"/>
              </a:lnSpc>
            </a:pPr>
            <a:endParaRPr lang="en-GB" sz="2400" b="1" i="1" dirty="0" smtClean="0">
              <a:solidFill>
                <a:schemeClr val="tx2">
                  <a:lumMod val="50000"/>
                </a:schemeClr>
              </a:solidFill>
            </a:endParaRPr>
          </a:p>
          <a:p>
            <a:pPr>
              <a:lnSpc>
                <a:spcPct val="90000"/>
              </a:lnSpc>
            </a:pPr>
            <a:r>
              <a:rPr lang="en-GB" sz="2400" b="1" i="1" dirty="0" smtClean="0">
                <a:solidFill>
                  <a:schemeClr val="tx2">
                    <a:lumMod val="50000"/>
                  </a:schemeClr>
                </a:solidFill>
              </a:rPr>
              <a:t>Increasing phishing attacks on Ecommerce and </a:t>
            </a:r>
            <a:r>
              <a:rPr lang="en-GB" sz="2400" b="1" i="1" dirty="0">
                <a:solidFill>
                  <a:schemeClr val="tx2">
                    <a:lumMod val="50000"/>
                  </a:schemeClr>
                </a:solidFill>
              </a:rPr>
              <a:t>F</a:t>
            </a:r>
            <a:r>
              <a:rPr lang="en-GB" sz="2400" b="1" i="1" dirty="0" smtClean="0">
                <a:solidFill>
                  <a:schemeClr val="tx2">
                    <a:lumMod val="50000"/>
                  </a:schemeClr>
                </a:solidFill>
              </a:rPr>
              <a:t>inancial Websites</a:t>
            </a:r>
          </a:p>
          <a:p>
            <a:pPr>
              <a:lnSpc>
                <a:spcPct val="90000"/>
              </a:lnSpc>
            </a:pPr>
            <a:endParaRPr lang="en-GB" sz="2400" b="1" i="1" dirty="0" smtClean="0">
              <a:solidFill>
                <a:schemeClr val="tx2">
                  <a:lumMod val="50000"/>
                </a:schemeClr>
              </a:solidFill>
            </a:endParaRPr>
          </a:p>
          <a:p>
            <a:pPr>
              <a:lnSpc>
                <a:spcPct val="90000"/>
              </a:lnSpc>
            </a:pPr>
            <a:r>
              <a:rPr lang="en-GB" sz="2400" b="1" i="1" dirty="0" smtClean="0">
                <a:solidFill>
                  <a:schemeClr val="tx2">
                    <a:lumMod val="50000"/>
                  </a:schemeClr>
                </a:solidFill>
              </a:rPr>
              <a:t>Cybercriminals targeting Social and </a:t>
            </a:r>
            <a:r>
              <a:rPr lang="en-GB" sz="2400" b="1" i="1" dirty="0">
                <a:solidFill>
                  <a:schemeClr val="tx2">
                    <a:lumMod val="50000"/>
                  </a:schemeClr>
                </a:solidFill>
              </a:rPr>
              <a:t>P</a:t>
            </a:r>
            <a:r>
              <a:rPr lang="en-GB" sz="2400" b="1" i="1" dirty="0" smtClean="0">
                <a:solidFill>
                  <a:schemeClr val="tx2">
                    <a:lumMod val="50000"/>
                  </a:schemeClr>
                </a:solidFill>
              </a:rPr>
              <a:t>rofessional Networks</a:t>
            </a:r>
          </a:p>
          <a:p>
            <a:pPr>
              <a:lnSpc>
                <a:spcPct val="90000"/>
              </a:lnSpc>
            </a:pPr>
            <a:endParaRPr lang="en-GB" sz="2400" b="1" i="1" dirty="0" smtClean="0">
              <a:solidFill>
                <a:schemeClr val="tx2">
                  <a:lumMod val="50000"/>
                </a:schemeClr>
              </a:solidFill>
            </a:endParaRPr>
          </a:p>
          <a:p>
            <a:pPr>
              <a:lnSpc>
                <a:spcPct val="90000"/>
              </a:lnSpc>
            </a:pPr>
            <a:r>
              <a:rPr lang="en-GB" sz="2400" b="1" i="1" dirty="0" smtClean="0">
                <a:solidFill>
                  <a:schemeClr val="tx2">
                    <a:lumMod val="50000"/>
                  </a:schemeClr>
                </a:solidFill>
              </a:rPr>
              <a:t>Threats directed at the Mobile </a:t>
            </a:r>
            <a:r>
              <a:rPr lang="en-GB" sz="2400" b="1" i="1" dirty="0">
                <a:solidFill>
                  <a:schemeClr val="tx2">
                    <a:lumMod val="50000"/>
                  </a:schemeClr>
                </a:solidFill>
              </a:rPr>
              <a:t>P</a:t>
            </a:r>
            <a:r>
              <a:rPr lang="en-GB" sz="2400" b="1" i="1" dirty="0" smtClean="0">
                <a:solidFill>
                  <a:schemeClr val="tx2">
                    <a:lumMod val="50000"/>
                  </a:schemeClr>
                </a:solidFill>
              </a:rPr>
              <a:t>latform: Smartphones and Tablets</a:t>
            </a:r>
          </a:p>
          <a:p>
            <a:pPr>
              <a:lnSpc>
                <a:spcPct val="90000"/>
              </a:lnSpc>
            </a:pPr>
            <a:endParaRPr lang="en-GB" dirty="0" smtClean="0"/>
          </a:p>
          <a:p>
            <a:pPr>
              <a:lnSpc>
                <a:spcPct val="90000"/>
              </a:lnSpc>
            </a:pPr>
            <a:endParaRPr lang="en-GB" dirty="0" smtClean="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851" l="11379" r="90000"/>
                    </a14:imgEffect>
                  </a14:imgLayer>
                </a14:imgProps>
              </a:ext>
              <a:ext uri="{28A0092B-C50C-407E-A947-70E740481C1C}">
                <a14:useLocalDpi xmlns:a14="http://schemas.microsoft.com/office/drawing/2010/main" val="0"/>
              </a:ext>
            </a:extLst>
          </a:blip>
          <a:srcRect/>
          <a:stretch>
            <a:fillRect/>
          </a:stretch>
        </p:blipFill>
        <p:spPr bwMode="auto">
          <a:xfrm>
            <a:off x="5035268" y="1556792"/>
            <a:ext cx="4620490" cy="277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42667">
            <a:off x="5805414" y="4356230"/>
            <a:ext cx="3192391"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32551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78"/>
                                        </p:tgtEl>
                                        <p:attrNameLst>
                                          <p:attrName>ppt_y</p:attrName>
                                        </p:attrNameLst>
                                      </p:cBhvr>
                                      <p:tavLst>
                                        <p:tav tm="0">
                                          <p:val>
                                            <p:strVal val="#ppt_y"/>
                                          </p:val>
                                        </p:tav>
                                        <p:tav tm="100000">
                                          <p:val>
                                            <p:strVal val="#ppt_y"/>
                                          </p:val>
                                        </p:tav>
                                      </p:tavLst>
                                    </p:anim>
                                    <p:anim calcmode="lin" valueType="num">
                                      <p:cBhvr>
                                        <p:cTn id="9" dur="5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78"/>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p:cTn id="16" dur="2500" fill="hold"/>
                                        <p:tgtEl>
                                          <p:spTgt spid="7170"/>
                                        </p:tgtEl>
                                        <p:attrNameLst>
                                          <p:attrName>ppt_w</p:attrName>
                                        </p:attrNameLst>
                                      </p:cBhvr>
                                      <p:tavLst>
                                        <p:tav tm="0">
                                          <p:val>
                                            <p:fltVal val="0"/>
                                          </p:val>
                                        </p:tav>
                                        <p:tav tm="100000">
                                          <p:val>
                                            <p:strVal val="#ppt_w"/>
                                          </p:val>
                                        </p:tav>
                                      </p:tavLst>
                                    </p:anim>
                                    <p:anim calcmode="lin" valueType="num">
                                      <p:cBhvr>
                                        <p:cTn id="17" dur="2500" fill="hold"/>
                                        <p:tgtEl>
                                          <p:spTgt spid="7170"/>
                                        </p:tgtEl>
                                        <p:attrNameLst>
                                          <p:attrName>ppt_h</p:attrName>
                                        </p:attrNameLst>
                                      </p:cBhvr>
                                      <p:tavLst>
                                        <p:tav tm="0">
                                          <p:val>
                                            <p:fltVal val="0"/>
                                          </p:val>
                                        </p:tav>
                                        <p:tav tm="100000">
                                          <p:val>
                                            <p:strVal val="#ppt_h"/>
                                          </p:val>
                                        </p:tav>
                                      </p:tavLst>
                                    </p:anim>
                                    <p:anim calcmode="lin" valueType="num">
                                      <p:cBhvr>
                                        <p:cTn id="18" dur="2500" fill="hold"/>
                                        <p:tgtEl>
                                          <p:spTgt spid="7170"/>
                                        </p:tgtEl>
                                        <p:attrNameLst>
                                          <p:attrName>ppt_x</p:attrName>
                                        </p:attrNameLst>
                                      </p:cBhvr>
                                      <p:tavLst>
                                        <p:tav tm="0" fmla="#ppt_x+(cos(-2*pi*(1-$))*-#ppt_x-sin(-2*pi*(1-$))*(1-#ppt_y))*(1-$)">
                                          <p:val>
                                            <p:fltVal val="0"/>
                                          </p:val>
                                        </p:tav>
                                        <p:tav tm="100000">
                                          <p:val>
                                            <p:fltVal val="1"/>
                                          </p:val>
                                        </p:tav>
                                      </p:tavLst>
                                    </p:anim>
                                    <p:anim calcmode="lin" valueType="num">
                                      <p:cBhvr>
                                        <p:cTn id="19" dur="2500" fill="hold"/>
                                        <p:tgtEl>
                                          <p:spTgt spid="71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fade">
                                      <p:cBhvr>
                                        <p:cTn id="24" dur="1800" decel="100000"/>
                                        <p:tgtEl>
                                          <p:spTgt spid="7171"/>
                                        </p:tgtEl>
                                      </p:cBhvr>
                                    </p:animEffect>
                                    <p:anim calcmode="lin" valueType="num">
                                      <p:cBhvr>
                                        <p:cTn id="25" dur="1800" decel="100000" fill="hold"/>
                                        <p:tgtEl>
                                          <p:spTgt spid="7171"/>
                                        </p:tgtEl>
                                        <p:attrNameLst>
                                          <p:attrName>style.rotation</p:attrName>
                                        </p:attrNameLst>
                                      </p:cBhvr>
                                      <p:tavLst>
                                        <p:tav tm="0">
                                          <p:val>
                                            <p:fltVal val="-90"/>
                                          </p:val>
                                        </p:tav>
                                        <p:tav tm="100000">
                                          <p:val>
                                            <p:fltVal val="0"/>
                                          </p:val>
                                        </p:tav>
                                      </p:tavLst>
                                    </p:anim>
                                    <p:anim calcmode="lin" valueType="num">
                                      <p:cBhvr>
                                        <p:cTn id="26" dur="1800" decel="100000" fill="hold"/>
                                        <p:tgtEl>
                                          <p:spTgt spid="7171"/>
                                        </p:tgtEl>
                                        <p:attrNameLst>
                                          <p:attrName>ppt_x</p:attrName>
                                        </p:attrNameLst>
                                      </p:cBhvr>
                                      <p:tavLst>
                                        <p:tav tm="0">
                                          <p:val>
                                            <p:strVal val="#ppt_x+0.4"/>
                                          </p:val>
                                        </p:tav>
                                        <p:tav tm="100000">
                                          <p:val>
                                            <p:strVal val="#ppt_x-0.05"/>
                                          </p:val>
                                        </p:tav>
                                      </p:tavLst>
                                    </p:anim>
                                    <p:anim calcmode="lin" valueType="num">
                                      <p:cBhvr>
                                        <p:cTn id="27" dur="1800" decel="100000" fill="hold"/>
                                        <p:tgtEl>
                                          <p:spTgt spid="7171"/>
                                        </p:tgtEl>
                                        <p:attrNameLst>
                                          <p:attrName>ppt_y</p:attrName>
                                        </p:attrNameLst>
                                      </p:cBhvr>
                                      <p:tavLst>
                                        <p:tav tm="0">
                                          <p:val>
                                            <p:strVal val="#ppt_y-0.4"/>
                                          </p:val>
                                        </p:tav>
                                        <p:tav tm="100000">
                                          <p:val>
                                            <p:strVal val="#ppt_y+0.1"/>
                                          </p:val>
                                        </p:tav>
                                      </p:tavLst>
                                    </p:anim>
                                    <p:anim calcmode="lin" valueType="num">
                                      <p:cBhvr>
                                        <p:cTn id="28" dur="450" accel="100000" fill="hold">
                                          <p:stCondLst>
                                            <p:cond delay="1800"/>
                                          </p:stCondLst>
                                        </p:cTn>
                                        <p:tgtEl>
                                          <p:spTgt spid="7171"/>
                                        </p:tgtEl>
                                        <p:attrNameLst>
                                          <p:attrName>ppt_x</p:attrName>
                                        </p:attrNameLst>
                                      </p:cBhvr>
                                      <p:tavLst>
                                        <p:tav tm="0">
                                          <p:val>
                                            <p:strVal val="#ppt_x-0.05"/>
                                          </p:val>
                                        </p:tav>
                                        <p:tav tm="100000">
                                          <p:val>
                                            <p:strVal val="#ppt_x"/>
                                          </p:val>
                                        </p:tav>
                                      </p:tavLst>
                                    </p:anim>
                                    <p:anim calcmode="lin" valueType="num">
                                      <p:cBhvr>
                                        <p:cTn id="29" dur="450" accel="100000" fill="hold">
                                          <p:stCondLst>
                                            <p:cond delay="1800"/>
                                          </p:stCondLst>
                                        </p:cTn>
                                        <p:tgtEl>
                                          <p:spTgt spid="7171"/>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p:cTn id="3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0" end="0"/>
                                            </p:txEl>
                                          </p:spTgt>
                                        </p:tgtEl>
                                      </p:cBhvr>
                                    </p:animEffect>
                                  </p:childTnLst>
                                </p:cTn>
                              </p:par>
                              <p:par>
                                <p:cTn id="39" presetID="41" presetClass="entr" presetSubtype="0" fill="hold" nodeType="withEffect">
                                  <p:stCondLst>
                                    <p:cond delay="0"/>
                                  </p:stCondLst>
                                  <p:iterate type="lt">
                                    <p:tmPct val="10000"/>
                                  </p:iterate>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2" end="2"/>
                                            </p:txEl>
                                          </p:spTgt>
                                        </p:tgtEl>
                                      </p:cBhvr>
                                    </p:animEffect>
                                  </p:childTnLst>
                                </p:cTn>
                              </p:par>
                              <p:par>
                                <p:cTn id="46" presetID="41" presetClass="entr" presetSubtype="0" fill="hold" nodeType="withEffect">
                                  <p:stCondLst>
                                    <p:cond delay="0"/>
                                  </p:stCondLst>
                                  <p:iterate type="lt">
                                    <p:tmPct val="10000"/>
                                  </p:iterate>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
                                            <p:txEl>
                                              <p:pRg st="4" end="4"/>
                                            </p:txEl>
                                          </p:spTgt>
                                        </p:tgtEl>
                                      </p:cBhvr>
                                    </p:animEffect>
                                  </p:childTnLst>
                                </p:cTn>
                              </p:par>
                              <p:par>
                                <p:cTn id="53" presetID="41" presetClass="entr" presetSubtype="0" fill="hold" nodeType="withEffect">
                                  <p:stCondLst>
                                    <p:cond delay="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6" end="6"/>
                                            </p:txEl>
                                          </p:spTgt>
                                        </p:tgtEl>
                                      </p:cBhvr>
                                    </p:animEffect>
                                  </p:childTnLst>
                                </p:cTn>
                              </p:par>
                              <p:par>
                                <p:cTn id="60" presetID="41" presetClass="entr" presetSubtype="0" fill="hold" nodeType="withEffect">
                                  <p:stCondLst>
                                    <p:cond delay="0"/>
                                  </p:stCondLst>
                                  <p:iterate type="lt">
                                    <p:tmPct val="10000"/>
                                  </p:iterate>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64"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816" y="6021288"/>
            <a:ext cx="2736304" cy="769441"/>
          </a:xfrm>
          <a:prstGeom prst="rect">
            <a:avLst/>
          </a:prstGeom>
        </p:spPr>
        <p:txBody>
          <a:bodyPr wrap="square">
            <a:spAutoFit/>
          </a:bodyPr>
          <a:lstStyle/>
          <a:p>
            <a:pPr algn="ctr"/>
            <a:r>
              <a:rPr lang="en-US" sz="4400" b="1" i="1" dirty="0">
                <a:solidFill>
                  <a:srgbClr val="FF0000"/>
                </a:solidFill>
                <a:latin typeface="Chiller" pitchFamily="82" charset="0"/>
              </a:rPr>
              <a:t>Abstract</a:t>
            </a:r>
          </a:p>
        </p:txBody>
      </p:sp>
      <p:sp>
        <p:nvSpPr>
          <p:cNvPr id="5" name="Rectangle 4"/>
          <p:cNvSpPr/>
          <p:nvPr/>
        </p:nvSpPr>
        <p:spPr>
          <a:xfrm>
            <a:off x="800682" y="188640"/>
            <a:ext cx="7299710" cy="5262979"/>
          </a:xfrm>
          <a:prstGeom prst="rect">
            <a:avLst/>
          </a:prstGeom>
        </p:spPr>
        <p:txBody>
          <a:bodyPr wrap="square">
            <a:spAutoFit/>
          </a:bodyPr>
          <a:lstStyle/>
          <a:p>
            <a:r>
              <a:rPr lang="en-US" sz="2400" dirty="0"/>
              <a:t>The title of the term paper is ‘</a:t>
            </a:r>
            <a:r>
              <a:rPr lang="en-US" sz="2400" b="1" dirty="0">
                <a:solidFill>
                  <a:srgbClr val="C00000"/>
                </a:solidFill>
              </a:rPr>
              <a:t>CYBER CRIME AND SECURITY</a:t>
            </a:r>
            <a:r>
              <a:rPr lang="en-US" sz="2400" dirty="0"/>
              <a:t>’. This project is based on the growing crime cases online in cyber space and the security measure needed to minimize the risk of CYBER attack. This project has done under the guidance of </a:t>
            </a:r>
            <a:r>
              <a:rPr lang="en-US" sz="2400" dirty="0" smtClean="0"/>
              <a:t>  </a:t>
            </a:r>
            <a:r>
              <a:rPr lang="en-US" sz="2400" b="1" dirty="0" smtClean="0">
                <a:solidFill>
                  <a:srgbClr val="C00000"/>
                </a:solidFill>
              </a:rPr>
              <a:t>Dr</a:t>
            </a:r>
            <a:r>
              <a:rPr lang="en-US" sz="2400" b="1" dirty="0">
                <a:solidFill>
                  <a:srgbClr val="C00000"/>
                </a:solidFill>
              </a:rPr>
              <a:t>. Pinkey Chauhan </a:t>
            </a:r>
            <a:r>
              <a:rPr lang="en-US" sz="2400" dirty="0"/>
              <a:t>in 8 weeks</a:t>
            </a:r>
            <a:r>
              <a:rPr lang="en-US" sz="2400" dirty="0" smtClean="0"/>
              <a:t>.</a:t>
            </a:r>
          </a:p>
          <a:p>
            <a:endParaRPr lang="en-US" sz="2400" dirty="0"/>
          </a:p>
          <a:p>
            <a:r>
              <a:rPr lang="en-US" sz="2400" dirty="0"/>
              <a:t>This presentation includes a brief description on Cybercrime , its different variant , cybercrime in INDIA , various laws governing in the field of cybercrime , precaution must be taken to make use of internet safer and convenient , conclusion etc. The project aims to make the presentation simple and  easy to understand about the crimes on cyber space and the precaution that must be carried out and laws related to that field which they have to carry in their mind and work accordingly</a:t>
            </a:r>
            <a:r>
              <a:rPr lang="en-US" dirty="0"/>
              <a:t>.   </a:t>
            </a:r>
          </a:p>
        </p:txBody>
      </p:sp>
    </p:spTree>
    <p:extLst>
      <p:ext uri="{BB962C8B-B14F-4D97-AF65-F5344CB8AC3E}">
        <p14:creationId xmlns:p14="http://schemas.microsoft.com/office/powerpoint/2010/main" val="391703626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79512" y="188640"/>
            <a:ext cx="8712968" cy="6309420"/>
          </a:xfrm>
          <a:prstGeom prst="rect">
            <a:avLst/>
          </a:prstGeom>
          <a:noFill/>
        </p:spPr>
        <p:txBody>
          <a:bodyPr wrap="square" rtlCol="0">
            <a:spAutoFit/>
          </a:bodyPr>
          <a:lstStyle/>
          <a:p>
            <a:pPr algn="ctr"/>
            <a:r>
              <a:rPr lang="en-US" sz="7200" b="1" i="1" dirty="0" smtClean="0">
                <a:solidFill>
                  <a:schemeClr val="tx1">
                    <a:lumMod val="95000"/>
                    <a:lumOff val="5000"/>
                  </a:schemeClr>
                </a:solidFill>
                <a:effectLst>
                  <a:outerShdw blurRad="38100" dist="38100" dir="2700000" algn="tl">
                    <a:srgbClr val="000000">
                      <a:alpha val="43137"/>
                    </a:srgbClr>
                  </a:outerShdw>
                </a:effectLst>
                <a:latin typeface="Chiller" pitchFamily="82" charset="0"/>
              </a:rPr>
              <a:t>Conclusion…</a:t>
            </a:r>
          </a:p>
          <a:p>
            <a:endParaRPr lang="en-US" sz="3200" b="1" i="1" dirty="0">
              <a:solidFill>
                <a:schemeClr val="bg1">
                  <a:lumMod val="95000"/>
                </a:schemeClr>
              </a:solidFill>
              <a:latin typeface="Chiller" pitchFamily="82" charset="0"/>
            </a:endParaRPr>
          </a:p>
          <a:p>
            <a:r>
              <a:rPr lang="en-US" sz="3200" b="1" i="1" dirty="0" smtClean="0">
                <a:solidFill>
                  <a:schemeClr val="tx1">
                    <a:lumMod val="95000"/>
                    <a:lumOff val="5000"/>
                  </a:schemeClr>
                </a:solidFill>
                <a:latin typeface="Chiller" pitchFamily="82" charset="0"/>
              </a:rPr>
              <a:t>“</a:t>
            </a:r>
            <a:r>
              <a:rPr lang="en-US" sz="4800" b="1" i="1" dirty="0">
                <a:solidFill>
                  <a:schemeClr val="tx1">
                    <a:lumMod val="95000"/>
                    <a:lumOff val="5000"/>
                  </a:schemeClr>
                </a:solidFill>
                <a:latin typeface="Chiller" pitchFamily="82" charset="0"/>
              </a:rPr>
              <a:t>I</a:t>
            </a:r>
            <a:r>
              <a:rPr lang="en-US" sz="3200" b="1" i="1" dirty="0">
                <a:solidFill>
                  <a:schemeClr val="tx1">
                    <a:lumMod val="95000"/>
                    <a:lumOff val="5000"/>
                  </a:schemeClr>
                </a:solidFill>
                <a:latin typeface="Chiller" pitchFamily="82" charset="0"/>
              </a:rPr>
              <a:t>ndian Laws are well drafted and are capable of handling all kinds of challenges as posed by cyber criminals. However, the enforcement agencies are required to be well versed with the changing technologies and Laws.”</a:t>
            </a:r>
          </a:p>
          <a:p>
            <a:endParaRPr lang="en-US" sz="2800" b="1" i="1" dirty="0" smtClean="0">
              <a:solidFill>
                <a:schemeClr val="tx1">
                  <a:lumMod val="95000"/>
                  <a:lumOff val="5000"/>
                </a:schemeClr>
              </a:solidFill>
            </a:endParaRPr>
          </a:p>
          <a:p>
            <a:r>
              <a:rPr lang="en-IN" sz="2800" b="1" i="1" dirty="0">
                <a:solidFill>
                  <a:schemeClr val="tx1">
                    <a:lumMod val="95000"/>
                    <a:lumOff val="5000"/>
                  </a:schemeClr>
                </a:solidFill>
                <a:latin typeface="Chiller" pitchFamily="82" charset="0"/>
              </a:rPr>
              <a:t>"</a:t>
            </a:r>
            <a:r>
              <a:rPr lang="en-IN" sz="3200" b="1" i="1" dirty="0">
                <a:solidFill>
                  <a:schemeClr val="tx1">
                    <a:lumMod val="95000"/>
                    <a:lumOff val="5000"/>
                  </a:schemeClr>
                </a:solidFill>
                <a:latin typeface="Chiller" pitchFamily="82" charset="0"/>
              </a:rPr>
              <a:t>As internet technology advances so does the threat of cyber crime. In times like these we must protect ourselves from cyber crime. Anti-virus software, firewalls and security patches are just the beginning. Never open suspicious e-mails and only navigate to trusted sites</a:t>
            </a:r>
            <a:r>
              <a:rPr lang="en-IN" sz="3200" b="1" i="1" dirty="0" smtClean="0">
                <a:solidFill>
                  <a:schemeClr val="tx1">
                    <a:lumMod val="95000"/>
                    <a:lumOff val="5000"/>
                  </a:schemeClr>
                </a:solidFill>
                <a:latin typeface="Chiller" pitchFamily="82" charset="0"/>
              </a:rPr>
              <a:t>.” </a:t>
            </a:r>
            <a:endParaRPr lang="en-IN" sz="3200" b="1" i="1" dirty="0">
              <a:solidFill>
                <a:schemeClr val="tx1">
                  <a:lumMod val="95000"/>
                  <a:lumOff val="5000"/>
                </a:schemeClr>
              </a:solidFill>
              <a:latin typeface="Chiller" pitchFamily="82" charset="0"/>
            </a:endParaRPr>
          </a:p>
        </p:txBody>
      </p:sp>
      <p:sp>
        <p:nvSpPr>
          <p:cNvPr id="4" name="Date Placeholder 3"/>
          <p:cNvSpPr>
            <a:spLocks noGrp="1"/>
          </p:cNvSpPr>
          <p:nvPr>
            <p:ph type="dt" sz="half" idx="10"/>
          </p:nvPr>
        </p:nvSpPr>
        <p:spPr/>
        <p:txBody>
          <a:bodyPr/>
          <a:lstStyle/>
          <a:p>
            <a:fld id="{A73AD794-FA42-4AF1-9867-8F7089DF20DB}" type="datetime2">
              <a:rPr lang="en-IN" smtClean="0"/>
              <a:t>Wednesday, 30 April 2014</a:t>
            </a:fld>
            <a:endParaRPr lang="en-IN"/>
          </a:p>
        </p:txBody>
      </p:sp>
    </p:spTree>
    <p:extLst>
      <p:ext uri="{BB962C8B-B14F-4D97-AF65-F5344CB8AC3E}">
        <p14:creationId xmlns:p14="http://schemas.microsoft.com/office/powerpoint/2010/main" val="244306771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edge">
                                      <p:cBhvr>
                                        <p:cTn id="16" dur="4000"/>
                                        <p:tgtEl>
                                          <p:spTgt spid="3">
                                            <p:txEl>
                                              <p:pRg st="2" end="2"/>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edge">
                                      <p:cBhvr>
                                        <p:cTn id="19" dur="4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3528" y="116631"/>
            <a:ext cx="8208912" cy="4893647"/>
          </a:xfrm>
          <a:prstGeom prst="rect">
            <a:avLst/>
          </a:prstGeom>
          <a:noFill/>
        </p:spPr>
        <p:txBody>
          <a:bodyPr wrap="square" rtlCol="0">
            <a:spAutoFit/>
          </a:bodyPr>
          <a:lstStyle/>
          <a:p>
            <a:pPr algn="ctr"/>
            <a:endParaRPr lang="en-US" sz="7200" b="1" i="1" dirty="0" smtClean="0">
              <a:solidFill>
                <a:srgbClr val="FFC000"/>
              </a:solidFill>
              <a:latin typeface="Chiller" pitchFamily="82" charset="0"/>
            </a:endParaRPr>
          </a:p>
          <a:p>
            <a:pPr algn="ctr"/>
            <a:r>
              <a:rPr lang="en-US" sz="7200" b="1" i="1" dirty="0">
                <a:solidFill>
                  <a:schemeClr val="bg1"/>
                </a:solidFill>
                <a:latin typeface="Chiller" pitchFamily="82" charset="0"/>
              </a:rPr>
              <a:t>Still have a </a:t>
            </a:r>
            <a:r>
              <a:rPr lang="en-US" sz="7200" b="1" i="1" dirty="0" smtClean="0">
                <a:solidFill>
                  <a:schemeClr val="bg1"/>
                </a:solidFill>
                <a:latin typeface="Chiller" pitchFamily="82" charset="0"/>
              </a:rPr>
              <a:t>doubt </a:t>
            </a:r>
            <a:r>
              <a:rPr lang="en-US" sz="9600" b="1" i="1" dirty="0" smtClean="0">
                <a:solidFill>
                  <a:schemeClr val="bg1"/>
                </a:solidFill>
                <a:latin typeface="Chiller" pitchFamily="82" charset="0"/>
              </a:rPr>
              <a:t>?</a:t>
            </a:r>
            <a:endParaRPr lang="en-US" sz="9600" b="1" i="1" dirty="0">
              <a:solidFill>
                <a:schemeClr val="bg1"/>
              </a:solidFill>
              <a:latin typeface="Chiller" pitchFamily="82" charset="0"/>
            </a:endParaRPr>
          </a:p>
          <a:p>
            <a:pPr algn="ctr"/>
            <a:r>
              <a:rPr lang="en-US" sz="7200" b="1" i="1" dirty="0" smtClean="0">
                <a:solidFill>
                  <a:srgbClr val="FFC000"/>
                </a:solidFill>
                <a:latin typeface="Chiller" pitchFamily="82" charset="0"/>
              </a:rPr>
              <a:t>THANK YOU!!</a:t>
            </a:r>
          </a:p>
          <a:p>
            <a:pPr algn="ctr"/>
            <a:endParaRPr lang="en-US" b="1" i="1" dirty="0">
              <a:solidFill>
                <a:schemeClr val="bg1"/>
              </a:solidFill>
              <a:latin typeface="Chiller" pitchFamily="82" charset="0"/>
            </a:endParaRPr>
          </a:p>
          <a:p>
            <a:pPr algn="ctr"/>
            <a:endParaRPr lang="en-US" b="1" i="1" dirty="0">
              <a:solidFill>
                <a:schemeClr val="bg1"/>
              </a:solidFill>
              <a:latin typeface="Chiller" pitchFamily="82" charset="0"/>
            </a:endParaRPr>
          </a:p>
          <a:p>
            <a:pPr algn="ctr"/>
            <a:r>
              <a:rPr lang="en-US" sz="3600" b="1" i="1" dirty="0" smtClean="0">
                <a:solidFill>
                  <a:srgbClr val="92D050"/>
                </a:solidFill>
                <a:latin typeface="Chiller" pitchFamily="82" charset="0"/>
              </a:rPr>
              <a:t>ASET</a:t>
            </a:r>
          </a:p>
        </p:txBody>
      </p:sp>
      <p:sp>
        <p:nvSpPr>
          <p:cNvPr id="3" name="Date Placeholder 2"/>
          <p:cNvSpPr>
            <a:spLocks noGrp="1"/>
          </p:cNvSpPr>
          <p:nvPr>
            <p:ph type="dt" sz="half" idx="10"/>
          </p:nvPr>
        </p:nvSpPr>
        <p:spPr/>
        <p:txBody>
          <a:bodyPr/>
          <a:lstStyle/>
          <a:p>
            <a:fld id="{4349BFF4-16EB-49A9-857A-15AC120336F9}" type="datetime2">
              <a:rPr lang="en-IN" smtClean="0"/>
              <a:t>Wednesday, 30 April 2014</a:t>
            </a:fld>
            <a:endParaRPr lang="en-IN"/>
          </a:p>
        </p:txBody>
      </p:sp>
    </p:spTree>
    <p:extLst>
      <p:ext uri="{BB962C8B-B14F-4D97-AF65-F5344CB8AC3E}">
        <p14:creationId xmlns:p14="http://schemas.microsoft.com/office/powerpoint/2010/main" val="280649659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xit" presetSubtype="0" accel="50000" fill="hold" nodeType="clickEffect">
                                  <p:stCondLst>
                                    <p:cond delay="0"/>
                                  </p:stCondLst>
                                  <p:iterate type="lt">
                                    <p:tmPct val="50000"/>
                                  </p:iterate>
                                  <p:childTnLst>
                                    <p:anim calcmode="lin" valueType="num">
                                      <p:cBhvr>
                                        <p:cTn id="6" dur="1000">
                                          <p:stCondLst>
                                            <p:cond delay="0"/>
                                          </p:stCondLst>
                                        </p:cTn>
                                        <p:tgtEl>
                                          <p:spTgt spid="2">
                                            <p:txEl>
                                              <p:pRg st="2" end="2"/>
                                            </p:txEl>
                                          </p:spTgt>
                                        </p:tgtEl>
                                        <p:attrNameLst>
                                          <p:attrName>style.rotation</p:attrName>
                                        </p:attrNameLst>
                                      </p:cBhvr>
                                      <p:tavLst>
                                        <p:tav tm="0">
                                          <p:val>
                                            <p:fltVal val="0"/>
                                          </p:val>
                                        </p:tav>
                                        <p:tav tm="100000">
                                          <p:val>
                                            <p:fltVal val="45"/>
                                          </p:val>
                                        </p:tav>
                                      </p:tavLst>
                                    </p:anim>
                                    <p:anim calcmode="lin" valueType="num">
                                      <p:cBhvr>
                                        <p:cTn id="7" dur="1000">
                                          <p:stCondLst>
                                            <p:cond delay="0"/>
                                          </p:stCondLst>
                                        </p:cTn>
                                        <p:tgtEl>
                                          <p:spTgt spid="2">
                                            <p:txEl>
                                              <p:pRg st="2" end="2"/>
                                            </p:txEl>
                                          </p:spTgt>
                                        </p:tgtEl>
                                        <p:attrNameLst>
                                          <p:attrName>ppt_y</p:attrName>
                                        </p:attrNameLst>
                                      </p:cBhvr>
                                      <p:tavLst>
                                        <p:tav tm="0">
                                          <p:val>
                                            <p:strVal val="ppt_y"/>
                                          </p:val>
                                        </p:tav>
                                        <p:tav tm="100000">
                                          <p:val>
                                            <p:strVal val="ppt_y+1"/>
                                          </p:val>
                                        </p:tav>
                                      </p:tavLst>
                                    </p:anim>
                                    <p:set>
                                      <p:cBhvr>
                                        <p:cTn id="8" dur="1" fill="hold">
                                          <p:stCondLst>
                                            <p:cond delay="999"/>
                                          </p:stCondLst>
                                        </p:cTn>
                                        <p:tgtEl>
                                          <p:spTgt spid="2">
                                            <p:txEl>
                                              <p:pRg st="2" end="2"/>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8" presetClass="exit" presetSubtype="0" accel="50000" fill="hold" nodeType="clickEffect">
                                  <p:stCondLst>
                                    <p:cond delay="0"/>
                                  </p:stCondLst>
                                  <p:iterate type="lt">
                                    <p:tmPct val="50000"/>
                                  </p:iterate>
                                  <p:childTnLst>
                                    <p:anim calcmode="lin" valueType="num">
                                      <p:cBhvr>
                                        <p:cTn id="12" dur="1000">
                                          <p:stCondLst>
                                            <p:cond delay="0"/>
                                          </p:stCondLst>
                                        </p:cTn>
                                        <p:tgtEl>
                                          <p:spTgt spid="2">
                                            <p:txEl>
                                              <p:pRg st="1" end="1"/>
                                            </p:txEl>
                                          </p:spTgt>
                                        </p:tgtEl>
                                        <p:attrNameLst>
                                          <p:attrName>style.rotation</p:attrName>
                                        </p:attrNameLst>
                                      </p:cBhvr>
                                      <p:tavLst>
                                        <p:tav tm="0">
                                          <p:val>
                                            <p:fltVal val="0"/>
                                          </p:val>
                                        </p:tav>
                                        <p:tav tm="100000">
                                          <p:val>
                                            <p:fltVal val="45"/>
                                          </p:val>
                                        </p:tav>
                                      </p:tavLst>
                                    </p:anim>
                                    <p:anim calcmode="lin" valueType="num">
                                      <p:cBhvr>
                                        <p:cTn id="13" dur="1000">
                                          <p:stCondLst>
                                            <p:cond delay="0"/>
                                          </p:stCondLst>
                                        </p:cTn>
                                        <p:tgtEl>
                                          <p:spTgt spid="2">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8" presetClass="exit" presetSubtype="0" accel="50000" fill="hold" nodeType="clickEffect">
                                  <p:stCondLst>
                                    <p:cond delay="0"/>
                                  </p:stCondLst>
                                  <p:iterate type="lt">
                                    <p:tmPct val="50000"/>
                                  </p:iterate>
                                  <p:childTnLst>
                                    <p:anim calcmode="lin" valueType="num">
                                      <p:cBhvr>
                                        <p:cTn id="18" dur="1000">
                                          <p:stCondLst>
                                            <p:cond delay="0"/>
                                          </p:stCondLst>
                                        </p:cTn>
                                        <p:tgtEl>
                                          <p:spTgt spid="2">
                                            <p:txEl>
                                              <p:pRg st="5" end="5"/>
                                            </p:txEl>
                                          </p:spTgt>
                                        </p:tgtEl>
                                        <p:attrNameLst>
                                          <p:attrName>style.rotation</p:attrName>
                                        </p:attrNameLst>
                                      </p:cBhvr>
                                      <p:tavLst>
                                        <p:tav tm="0">
                                          <p:val>
                                            <p:fltVal val="0"/>
                                          </p:val>
                                        </p:tav>
                                        <p:tav tm="100000">
                                          <p:val>
                                            <p:fltVal val="45"/>
                                          </p:val>
                                        </p:tav>
                                      </p:tavLst>
                                    </p:anim>
                                    <p:anim calcmode="lin" valueType="num">
                                      <p:cBhvr>
                                        <p:cTn id="19" dur="1000">
                                          <p:stCondLst>
                                            <p:cond delay="0"/>
                                          </p:stCondLst>
                                        </p:cTn>
                                        <p:tgtEl>
                                          <p:spTgt spid="2">
                                            <p:txEl>
                                              <p:pRg st="5" end="5"/>
                                            </p:txEl>
                                          </p:spTgt>
                                        </p:tgtEl>
                                        <p:attrNameLst>
                                          <p:attrName>ppt_y</p:attrName>
                                        </p:attrNameLst>
                                      </p:cBhvr>
                                      <p:tavLst>
                                        <p:tav tm="0">
                                          <p:val>
                                            <p:strVal val="ppt_y"/>
                                          </p:val>
                                        </p:tav>
                                        <p:tav tm="100000">
                                          <p:val>
                                            <p:strVal val="ppt_y+1"/>
                                          </p:val>
                                        </p:tav>
                                      </p:tavLst>
                                    </p:anim>
                                    <p:set>
                                      <p:cBhvr>
                                        <p:cTn id="20" dur="1" fill="hold">
                                          <p:stCondLst>
                                            <p:cond delay="999"/>
                                          </p:stCondLst>
                                        </p:cTn>
                                        <p:tgtEl>
                                          <p:spTgt spid="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195" y="188640"/>
            <a:ext cx="6696744" cy="6555641"/>
          </a:xfrm>
          <a:prstGeom prst="rect">
            <a:avLst/>
          </a:prstGeom>
        </p:spPr>
        <p:txBody>
          <a:bodyPr wrap="square">
            <a:spAutoFit/>
          </a:bodyPr>
          <a:lstStyle/>
          <a:p>
            <a:pPr algn="ctr"/>
            <a:r>
              <a:rPr lang="en-IN" sz="3100" b="1" i="1" dirty="0" smtClean="0">
                <a:solidFill>
                  <a:schemeClr val="accent3">
                    <a:lumMod val="60000"/>
                    <a:lumOff val="40000"/>
                  </a:schemeClr>
                </a:solidFill>
                <a:latin typeface="Papyrus" pitchFamily="66" charset="0"/>
              </a:rPr>
              <a:t>Crimes </a:t>
            </a:r>
            <a:r>
              <a:rPr lang="en-IN" sz="3100" b="1" i="1" dirty="0">
                <a:solidFill>
                  <a:schemeClr val="accent3">
                    <a:lumMod val="60000"/>
                    <a:lumOff val="40000"/>
                  </a:schemeClr>
                </a:solidFill>
                <a:latin typeface="Papyrus" pitchFamily="66" charset="0"/>
              </a:rPr>
              <a:t>are not to be measured by the issue of events, but by the bad intensions of men.</a:t>
            </a:r>
          </a:p>
          <a:p>
            <a:pPr algn="ctr"/>
            <a:endParaRPr lang="en-US" sz="3100" b="1" i="1" dirty="0">
              <a:solidFill>
                <a:schemeClr val="accent3">
                  <a:lumMod val="60000"/>
                  <a:lumOff val="40000"/>
                </a:schemeClr>
              </a:solidFill>
              <a:latin typeface="Papyrus" pitchFamily="66" charset="0"/>
            </a:endParaRPr>
          </a:p>
          <a:p>
            <a:pPr algn="ctr"/>
            <a:endParaRPr lang="en-US" sz="3100" b="1" i="1" dirty="0">
              <a:solidFill>
                <a:schemeClr val="accent3">
                  <a:lumMod val="60000"/>
                  <a:lumOff val="40000"/>
                </a:schemeClr>
              </a:solidFill>
              <a:latin typeface="Papyrus" pitchFamily="66" charset="0"/>
            </a:endParaRPr>
          </a:p>
          <a:p>
            <a:pPr algn="ctr"/>
            <a:endParaRPr lang="en-IN" sz="3100" b="1" i="1" dirty="0">
              <a:solidFill>
                <a:schemeClr val="accent3">
                  <a:lumMod val="60000"/>
                  <a:lumOff val="40000"/>
                </a:schemeClr>
              </a:solidFill>
              <a:latin typeface="Papyrus" pitchFamily="66" charset="0"/>
            </a:endParaRPr>
          </a:p>
          <a:p>
            <a:pPr algn="ctr"/>
            <a:endParaRPr lang="en-IN" sz="3100" b="1" i="1" dirty="0">
              <a:solidFill>
                <a:schemeClr val="accent3">
                  <a:lumMod val="60000"/>
                  <a:lumOff val="40000"/>
                </a:schemeClr>
              </a:solidFill>
              <a:latin typeface="Papyrus" pitchFamily="66" charset="0"/>
            </a:endParaRPr>
          </a:p>
          <a:p>
            <a:pPr algn="ctr"/>
            <a:r>
              <a:rPr lang="en-IN" sz="3100" b="1" i="1" dirty="0">
                <a:solidFill>
                  <a:schemeClr val="accent3">
                    <a:lumMod val="60000"/>
                    <a:lumOff val="40000"/>
                  </a:schemeClr>
                </a:solidFill>
                <a:latin typeface="Papyrus" pitchFamily="66" charset="0"/>
              </a:rPr>
              <a:t>The greatest crimes do not arise from a want of feeling for others but from an over sensibility for ourselves and an over indulgence in our own </a:t>
            </a:r>
            <a:r>
              <a:rPr lang="en-IN" sz="3100" b="1" i="1" dirty="0" smtClean="0">
                <a:solidFill>
                  <a:schemeClr val="accent3">
                    <a:lumMod val="60000"/>
                    <a:lumOff val="40000"/>
                  </a:schemeClr>
                </a:solidFill>
                <a:latin typeface="Papyrus" pitchFamily="66" charset="0"/>
              </a:rPr>
              <a:t>desires</a:t>
            </a:r>
          </a:p>
          <a:p>
            <a:pPr algn="ctr"/>
            <a:endParaRPr lang="en-IN" sz="3100" b="1" i="1" dirty="0">
              <a:solidFill>
                <a:schemeClr val="accent3">
                  <a:lumMod val="60000"/>
                  <a:lumOff val="40000"/>
                </a:schemeClr>
              </a:solidFill>
              <a:latin typeface="Papyrus" pitchFamily="66" charset="0"/>
            </a:endParaRPr>
          </a:p>
          <a:p>
            <a:pPr algn="ctr"/>
            <a:r>
              <a:rPr lang="en-US" sz="4800" b="1" i="1" dirty="0" err="1" smtClean="0">
                <a:solidFill>
                  <a:srgbClr val="FF0000"/>
                </a:solidFill>
                <a:latin typeface="Chiller" pitchFamily="82" charset="0"/>
              </a:rPr>
              <a:t>Introdution</a:t>
            </a:r>
            <a:endParaRPr lang="en-US" sz="3100" dirty="0"/>
          </a:p>
        </p:txBody>
      </p:sp>
    </p:spTree>
    <p:extLst>
      <p:ext uri="{BB962C8B-B14F-4D97-AF65-F5344CB8AC3E}">
        <p14:creationId xmlns:p14="http://schemas.microsoft.com/office/powerpoint/2010/main" val="173010922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6520370" y="4438005"/>
            <a:ext cx="2606855" cy="2348880"/>
          </a:xfrm>
          <a:prstGeom prst="rect">
            <a:avLst/>
          </a:prstGeom>
        </p:spPr>
      </p:pic>
      <p:sp>
        <p:nvSpPr>
          <p:cNvPr id="2" name="Rectangle 1"/>
          <p:cNvSpPr/>
          <p:nvPr/>
        </p:nvSpPr>
        <p:spPr>
          <a:xfrm>
            <a:off x="323528" y="0"/>
            <a:ext cx="6565019" cy="6986528"/>
          </a:xfrm>
          <a:prstGeom prst="rect">
            <a:avLst/>
          </a:prstGeom>
        </p:spPr>
        <p:txBody>
          <a:bodyPr wrap="square">
            <a:spAutoFit/>
          </a:bodyPr>
          <a:lstStyle/>
          <a:p>
            <a:pPr algn="ctr"/>
            <a:r>
              <a:rPr lang="en-US" sz="5400" b="1" i="1" dirty="0">
                <a:solidFill>
                  <a:srgbClr val="FF0000"/>
                </a:solidFill>
                <a:latin typeface="Chiller" pitchFamily="82" charset="0"/>
              </a:rPr>
              <a:t>CYBER CRIME !!</a:t>
            </a:r>
          </a:p>
          <a:p>
            <a:pPr algn="ctr"/>
            <a:endParaRPr lang="en-US" b="1" i="1" dirty="0">
              <a:solidFill>
                <a:srgbClr val="FF0000"/>
              </a:solidFill>
              <a:latin typeface="Chiller" pitchFamily="82" charset="0"/>
            </a:endParaRPr>
          </a:p>
          <a:p>
            <a:r>
              <a:rPr lang="en-IN" sz="2800" b="1" i="1" dirty="0">
                <a:solidFill>
                  <a:schemeClr val="accent3">
                    <a:lumMod val="75000"/>
                  </a:schemeClr>
                </a:solidFill>
                <a:latin typeface="Chiller" pitchFamily="82" charset="0"/>
              </a:rPr>
              <a:t>The expression ‘Crime’ is defined as an act, which subjects the doer to legal punishment or any offence against morality, social order or any unjust or shameful act. The “Offence" is defined in the Code of Criminal Procedure to mean as an act or omission made punishable by any law for the time being in force.</a:t>
            </a:r>
          </a:p>
          <a:p>
            <a:r>
              <a:rPr lang="en-IN" sz="2800" b="1" i="1" dirty="0">
                <a:solidFill>
                  <a:schemeClr val="accent3">
                    <a:lumMod val="75000"/>
                  </a:schemeClr>
                </a:solidFill>
                <a:latin typeface="Chiller" pitchFamily="82" charset="0"/>
              </a:rPr>
              <a:t> </a:t>
            </a:r>
          </a:p>
          <a:p>
            <a:r>
              <a:rPr lang="en-IN" sz="2800" b="1" i="1" dirty="0">
                <a:solidFill>
                  <a:schemeClr val="accent3">
                    <a:lumMod val="75000"/>
                  </a:schemeClr>
                </a:solidFill>
                <a:latin typeface="Chiller" pitchFamily="82" charset="0"/>
              </a:rPr>
              <a:t>Cyber Crime is emerging as a serious threat. World wide governments, police departments and intelligence units have started to react.</a:t>
            </a:r>
          </a:p>
          <a:p>
            <a:endParaRPr lang="en-IN" sz="2800" b="1" i="1" dirty="0">
              <a:solidFill>
                <a:schemeClr val="bg1">
                  <a:lumMod val="95000"/>
                  <a:lumOff val="5000"/>
                </a:schemeClr>
              </a:solidFill>
              <a:latin typeface="Chiller" pitchFamily="82" charset="0"/>
            </a:endParaRPr>
          </a:p>
          <a:p>
            <a:endParaRPr lang="en-IN" sz="2800" b="1" i="1" dirty="0">
              <a:solidFill>
                <a:schemeClr val="bg1">
                  <a:lumMod val="95000"/>
                  <a:lumOff val="5000"/>
                </a:schemeClr>
              </a:solidFill>
              <a:latin typeface="Chiller" pitchFamily="82" charset="0"/>
            </a:endParaRPr>
          </a:p>
          <a:p>
            <a:r>
              <a:rPr lang="en-US" sz="2800" b="1" i="1" dirty="0" smtClean="0">
                <a:solidFill>
                  <a:srgbClr val="FF0000"/>
                </a:solidFill>
                <a:latin typeface="Chiller" pitchFamily="82" charset="0"/>
              </a:rPr>
              <a:t>                        </a:t>
            </a:r>
            <a:r>
              <a:rPr lang="en-US" sz="4000" b="1" i="1" dirty="0" err="1" smtClean="0">
                <a:solidFill>
                  <a:srgbClr val="FF0000"/>
                </a:solidFill>
                <a:latin typeface="Chiller" pitchFamily="82" charset="0"/>
              </a:rPr>
              <a:t>DEFINiTION</a:t>
            </a:r>
            <a:endParaRPr lang="en-IN" sz="4000" b="1" i="1" dirty="0">
              <a:solidFill>
                <a:schemeClr val="bg1">
                  <a:lumMod val="95000"/>
                  <a:lumOff val="5000"/>
                </a:schemeClr>
              </a:solidFill>
              <a:latin typeface="Chiller" pitchFamily="82" charset="0"/>
            </a:endParaRPr>
          </a:p>
        </p:txBody>
      </p:sp>
    </p:spTree>
    <p:extLst>
      <p:ext uri="{BB962C8B-B14F-4D97-AF65-F5344CB8AC3E}">
        <p14:creationId xmlns:p14="http://schemas.microsoft.com/office/powerpoint/2010/main" val="31033036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442" y="476672"/>
            <a:ext cx="7416824" cy="6894195"/>
          </a:xfrm>
          <a:prstGeom prst="rect">
            <a:avLst/>
          </a:prstGeom>
        </p:spPr>
        <p:txBody>
          <a:bodyPr wrap="square">
            <a:spAutoFit/>
          </a:bodyPr>
          <a:lstStyle/>
          <a:p>
            <a:pPr marL="285750" indent="-285750">
              <a:buFont typeface="Wingdings" pitchFamily="2" charset="2"/>
              <a:buChar char="v"/>
            </a:pPr>
            <a:r>
              <a:rPr lang="en-IN" b="1" i="1" dirty="0">
                <a:latin typeface="Eras Demi ITC" pitchFamily="34" charset="0"/>
              </a:rPr>
              <a:t>Cyber Crime is a term used to broadly describe criminal activity in which computers or computer networks are a tool, a target, or a place of criminal activity and include everything from electronic cracking to denial of service attacks. It is also used to include traditional crimes in which computers or networks are used to enable the illicit activity.</a:t>
            </a:r>
          </a:p>
          <a:p>
            <a:r>
              <a:rPr lang="en-IN" b="1" i="1" dirty="0">
                <a:latin typeface="Eras Demi ITC" pitchFamily="34" charset="0"/>
              </a:rPr>
              <a:t> </a:t>
            </a:r>
          </a:p>
          <a:p>
            <a:r>
              <a:rPr lang="en-IN" b="1" i="1" dirty="0">
                <a:latin typeface="Eras Demi ITC" pitchFamily="34" charset="0"/>
              </a:rPr>
              <a:t> </a:t>
            </a:r>
          </a:p>
          <a:p>
            <a:pPr marL="285750" indent="-285750">
              <a:buFont typeface="Wingdings" pitchFamily="2" charset="2"/>
              <a:buChar char="v"/>
            </a:pPr>
            <a:r>
              <a:rPr lang="en-IN" b="1" i="1" dirty="0">
                <a:latin typeface="Eras Demi ITC" pitchFamily="34" charset="0"/>
              </a:rPr>
              <a:t>Computer crime mainly consists of unauthorized access to computer systems data alteration, data destruction, theft of intellectual property. Cyber crime in the context of national security may involve hacking, traditional espionage, or information warfare and related activities.</a:t>
            </a:r>
          </a:p>
          <a:p>
            <a:r>
              <a:rPr lang="en-IN" b="1" i="1" dirty="0">
                <a:latin typeface="Eras Demi ITC" pitchFamily="34" charset="0"/>
              </a:rPr>
              <a:t> </a:t>
            </a:r>
          </a:p>
          <a:p>
            <a:endParaRPr lang="en-IN" b="1" i="1" dirty="0">
              <a:latin typeface="Eras Demi ITC" pitchFamily="34" charset="0"/>
            </a:endParaRPr>
          </a:p>
          <a:p>
            <a:pPr marL="285750" indent="-285750">
              <a:buFont typeface="Wingdings" pitchFamily="2" charset="2"/>
              <a:buChar char="v"/>
            </a:pPr>
            <a:r>
              <a:rPr lang="en-IN" b="1" i="1" dirty="0">
                <a:latin typeface="Eras Demi ITC" pitchFamily="34" charset="0"/>
              </a:rPr>
              <a:t>Pornography, Threatening Email, Assuming someone's Identity, Sexual Harassment, Defamation, Spam and Phishing are some examples where computers are used to commit crime, whereas Viruses, Worms and Industrial Espionage, Software Piracy and Hacking are examples where computers become target of crime.</a:t>
            </a:r>
          </a:p>
          <a:p>
            <a:r>
              <a:rPr lang="en-IN" b="1" i="1" dirty="0">
                <a:solidFill>
                  <a:schemeClr val="tx1">
                    <a:lumMod val="85000"/>
                  </a:schemeClr>
                </a:solidFill>
              </a:rPr>
              <a:t> </a:t>
            </a:r>
          </a:p>
          <a:p>
            <a:endParaRPr lang="en-US" dirty="0"/>
          </a:p>
          <a:p>
            <a:endParaRPr lang="en-US" sz="700" dirty="0"/>
          </a:p>
          <a:p>
            <a:endParaRPr lang="en-US" sz="700" dirty="0"/>
          </a:p>
          <a:p>
            <a:endParaRPr lang="en-US" sz="700" dirty="0"/>
          </a:p>
          <a:p>
            <a:endParaRPr lang="en-IN" sz="700" dirty="0"/>
          </a:p>
        </p:txBody>
      </p:sp>
    </p:spTree>
    <p:extLst>
      <p:ext uri="{BB962C8B-B14F-4D97-AF65-F5344CB8AC3E}">
        <p14:creationId xmlns:p14="http://schemas.microsoft.com/office/powerpoint/2010/main" val="226660223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mbceo.com/wp-content/uploads/2012/08/cyber-criminals.jpg"/>
          <p:cNvPicPr/>
          <p:nvPr/>
        </p:nvPicPr>
        <p:blipFill>
          <a:blip r:embed="rId2">
            <a:extLst>
              <a:ext uri="{28A0092B-C50C-407E-A947-70E740481C1C}">
                <a14:useLocalDpi xmlns:a14="http://schemas.microsoft.com/office/drawing/2010/main" val="0"/>
              </a:ext>
            </a:extLst>
          </a:blip>
          <a:srcRect/>
          <a:stretch>
            <a:fillRect/>
          </a:stretch>
        </p:blipFill>
        <p:spPr bwMode="auto">
          <a:xfrm>
            <a:off x="0" y="5261"/>
            <a:ext cx="9144000" cy="6988732"/>
          </a:xfrm>
          <a:prstGeom prst="rect">
            <a:avLst/>
          </a:prstGeom>
          <a:noFill/>
          <a:ln>
            <a:noFill/>
          </a:ln>
        </p:spPr>
      </p:pic>
      <p:sp>
        <p:nvSpPr>
          <p:cNvPr id="4" name="TextBox 3"/>
          <p:cNvSpPr txBox="1"/>
          <p:nvPr/>
        </p:nvSpPr>
        <p:spPr>
          <a:xfrm>
            <a:off x="-34123" y="0"/>
            <a:ext cx="5436096" cy="6001643"/>
          </a:xfrm>
          <a:prstGeom prst="rect">
            <a:avLst/>
          </a:prstGeom>
          <a:noFill/>
        </p:spPr>
        <p:txBody>
          <a:bodyPr wrap="square" rtlCol="0">
            <a:spAutoFit/>
          </a:bodyPr>
          <a:lstStyle/>
          <a:p>
            <a:endParaRPr lang="en-IN" b="1" dirty="0" smtClean="0"/>
          </a:p>
          <a:p>
            <a:endParaRPr lang="en-IN" b="1" dirty="0"/>
          </a:p>
          <a:p>
            <a:pPr algn="ctr"/>
            <a:r>
              <a:rPr lang="en-IN" sz="4000" b="1" i="1" dirty="0" smtClean="0">
                <a:solidFill>
                  <a:schemeClr val="accent2">
                    <a:lumMod val="75000"/>
                  </a:schemeClr>
                </a:solidFill>
              </a:rPr>
              <a:t>Cyber </a:t>
            </a:r>
            <a:r>
              <a:rPr lang="en-IN" sz="4000" b="1" i="1" dirty="0">
                <a:solidFill>
                  <a:schemeClr val="accent2">
                    <a:lumMod val="75000"/>
                  </a:schemeClr>
                </a:solidFill>
              </a:rPr>
              <a:t>Crime Variants</a:t>
            </a:r>
          </a:p>
          <a:p>
            <a:endParaRPr lang="en-IN" b="1" i="1" dirty="0" smtClean="0"/>
          </a:p>
          <a:p>
            <a:endParaRPr lang="en-IN" sz="2400" b="1" i="1" dirty="0" smtClean="0">
              <a:solidFill>
                <a:schemeClr val="accent2">
                  <a:lumMod val="75000"/>
                </a:schemeClr>
              </a:solidFill>
            </a:endParaRPr>
          </a:p>
          <a:p>
            <a:r>
              <a:rPr lang="en-IN" sz="2400" b="1" i="1" dirty="0" smtClean="0">
                <a:solidFill>
                  <a:schemeClr val="accent2">
                    <a:lumMod val="75000"/>
                  </a:schemeClr>
                </a:solidFill>
              </a:rPr>
              <a:t>Hacking</a:t>
            </a:r>
            <a:endParaRPr lang="en-IN" sz="2400" b="1" i="1" dirty="0">
              <a:solidFill>
                <a:schemeClr val="accent2">
                  <a:lumMod val="75000"/>
                </a:schemeClr>
              </a:solidFill>
            </a:endParaRPr>
          </a:p>
          <a:p>
            <a:r>
              <a:rPr lang="en-IN" sz="2000" b="1" i="1" dirty="0">
                <a:solidFill>
                  <a:schemeClr val="tx2">
                    <a:lumMod val="75000"/>
                  </a:schemeClr>
                </a:solidFill>
              </a:rPr>
              <a:t>"Hacking" is a crime, which entails cracking systems and gaining unauthorized access to the data stored in them. Hacking had witnessed a 37 per cent increase this year.</a:t>
            </a:r>
          </a:p>
          <a:p>
            <a:r>
              <a:rPr lang="en-IN" sz="2000" b="1" i="1" dirty="0">
                <a:solidFill>
                  <a:schemeClr val="tx2">
                    <a:lumMod val="75000"/>
                  </a:schemeClr>
                </a:solidFill>
              </a:rPr>
              <a:t> </a:t>
            </a:r>
          </a:p>
          <a:p>
            <a:r>
              <a:rPr lang="en-IN" sz="2400" b="1" i="1" dirty="0" smtClean="0">
                <a:solidFill>
                  <a:schemeClr val="accent2">
                    <a:lumMod val="75000"/>
                  </a:schemeClr>
                </a:solidFill>
              </a:rPr>
              <a:t>Cyber </a:t>
            </a:r>
            <a:r>
              <a:rPr lang="en-IN" sz="2400" b="1" i="1" dirty="0">
                <a:solidFill>
                  <a:schemeClr val="accent2">
                    <a:lumMod val="75000"/>
                  </a:schemeClr>
                </a:solidFill>
              </a:rPr>
              <a:t>Squatting</a:t>
            </a:r>
          </a:p>
          <a:p>
            <a:r>
              <a:rPr lang="en-IN" sz="2000" b="1" i="1" dirty="0">
                <a:solidFill>
                  <a:schemeClr val="tx2">
                    <a:lumMod val="75000"/>
                  </a:schemeClr>
                </a:solidFill>
              </a:rPr>
              <a:t>Cyber Squatting is the act of registering a famous </a:t>
            </a:r>
            <a:r>
              <a:rPr lang="en-IN" sz="2000" b="1" i="1" dirty="0" smtClean="0">
                <a:solidFill>
                  <a:schemeClr val="tx2">
                    <a:lumMod val="75000"/>
                  </a:schemeClr>
                </a:solidFill>
              </a:rPr>
              <a:t>Domain </a:t>
            </a:r>
            <a:r>
              <a:rPr lang="en-IN" sz="2000" b="1" i="1" dirty="0">
                <a:solidFill>
                  <a:schemeClr val="tx2">
                    <a:lumMod val="75000"/>
                  </a:schemeClr>
                </a:solidFill>
              </a:rPr>
              <a:t>N</a:t>
            </a:r>
            <a:r>
              <a:rPr lang="en-IN" sz="2000" b="1" i="1" dirty="0" smtClean="0">
                <a:solidFill>
                  <a:schemeClr val="tx2">
                    <a:lumMod val="75000"/>
                  </a:schemeClr>
                </a:solidFill>
              </a:rPr>
              <a:t>ame </a:t>
            </a:r>
            <a:r>
              <a:rPr lang="en-IN" sz="2000" b="1" i="1" dirty="0">
                <a:solidFill>
                  <a:schemeClr val="tx2">
                    <a:lumMod val="75000"/>
                  </a:schemeClr>
                </a:solidFill>
              </a:rPr>
              <a:t>and then selling it for a fortune. This is an issue that has not been tackled in </a:t>
            </a:r>
            <a:r>
              <a:rPr lang="en-IN" sz="2000" b="1" i="1" dirty="0" smtClean="0">
                <a:solidFill>
                  <a:schemeClr val="tx2">
                    <a:lumMod val="75000"/>
                  </a:schemeClr>
                </a:solidFill>
              </a:rPr>
              <a:t>         IT ACT </a:t>
            </a:r>
            <a:r>
              <a:rPr lang="en-IN" sz="2000" b="1" i="1" dirty="0">
                <a:solidFill>
                  <a:schemeClr val="tx2">
                    <a:lumMod val="75000"/>
                  </a:schemeClr>
                </a:solidFill>
              </a:rPr>
              <a:t>2000</a:t>
            </a:r>
            <a:r>
              <a:rPr lang="en-IN" sz="2000" dirty="0">
                <a:solidFill>
                  <a:schemeClr val="tx2">
                    <a:lumMod val="75000"/>
                  </a:schemeClr>
                </a:solidFill>
              </a:rPr>
              <a:t>.</a:t>
            </a:r>
          </a:p>
          <a:p>
            <a:r>
              <a:rPr lang="en-IN" sz="2000" b="1" dirty="0"/>
              <a:t> </a:t>
            </a:r>
            <a:endParaRPr lang="en-IN" sz="2000" dirty="0"/>
          </a:p>
          <a:p>
            <a:endParaRPr lang="en-IN" dirty="0"/>
          </a:p>
        </p:txBody>
      </p:sp>
    </p:spTree>
    <p:extLst>
      <p:ext uri="{BB962C8B-B14F-4D97-AF65-F5344CB8AC3E}">
        <p14:creationId xmlns:p14="http://schemas.microsoft.com/office/powerpoint/2010/main" val="419307185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ppt_w</p:attrName>
                                        </p:attrNameLst>
                                      </p:cBhvr>
                                      <p:tavLst>
                                        <p:tav tm="0" fmla="#ppt_w*sin(2.5*pi*$)">
                                          <p:val>
                                            <p:fltVal val="0"/>
                                          </p:val>
                                        </p:tav>
                                        <p:tav tm="100000">
                                          <p:val>
                                            <p:fltVal val="1"/>
                                          </p:val>
                                        </p:tav>
                                      </p:tavLst>
                                    </p:anim>
                                    <p:anim calcmode="lin" valueType="num">
                                      <p:cBhvr>
                                        <p:cTn id="9" dur="3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down)">
                                      <p:cBhvr>
                                        <p:cTn id="14" dur="580">
                                          <p:stCondLst>
                                            <p:cond delay="0"/>
                                          </p:stCondLst>
                                        </p:cTn>
                                        <p:tgtEl>
                                          <p:spTgt spid="4">
                                            <p:txEl>
                                              <p:pRg st="2" end="2"/>
                                            </p:txEl>
                                          </p:spTgt>
                                        </p:tgtEl>
                                      </p:cBhvr>
                                    </p:animEffect>
                                    <p:anim calcmode="lin" valueType="num">
                                      <p:cBhvr>
                                        <p:cTn id="15"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2" end="2"/>
                                            </p:txEl>
                                          </p:spTgt>
                                        </p:tgtEl>
                                      </p:cBhvr>
                                      <p:to x="100000" y="60000"/>
                                    </p:animScale>
                                    <p:animScale>
                                      <p:cBhvr>
                                        <p:cTn id="21" dur="166" decel="50000">
                                          <p:stCondLst>
                                            <p:cond delay="676"/>
                                          </p:stCondLst>
                                        </p:cTn>
                                        <p:tgtEl>
                                          <p:spTgt spid="4">
                                            <p:txEl>
                                              <p:pRg st="2" end="2"/>
                                            </p:txEl>
                                          </p:spTgt>
                                        </p:tgtEl>
                                      </p:cBhvr>
                                      <p:to x="100000" y="100000"/>
                                    </p:animScale>
                                    <p:animScale>
                                      <p:cBhvr>
                                        <p:cTn id="22" dur="26">
                                          <p:stCondLst>
                                            <p:cond delay="1312"/>
                                          </p:stCondLst>
                                        </p:cTn>
                                        <p:tgtEl>
                                          <p:spTgt spid="4">
                                            <p:txEl>
                                              <p:pRg st="2" end="2"/>
                                            </p:txEl>
                                          </p:spTgt>
                                        </p:tgtEl>
                                      </p:cBhvr>
                                      <p:to x="100000" y="80000"/>
                                    </p:animScale>
                                    <p:animScale>
                                      <p:cBhvr>
                                        <p:cTn id="23" dur="166" decel="50000">
                                          <p:stCondLst>
                                            <p:cond delay="1338"/>
                                          </p:stCondLst>
                                        </p:cTn>
                                        <p:tgtEl>
                                          <p:spTgt spid="4">
                                            <p:txEl>
                                              <p:pRg st="2" end="2"/>
                                            </p:txEl>
                                          </p:spTgt>
                                        </p:tgtEl>
                                      </p:cBhvr>
                                      <p:to x="100000" y="100000"/>
                                    </p:animScale>
                                    <p:animScale>
                                      <p:cBhvr>
                                        <p:cTn id="24" dur="26">
                                          <p:stCondLst>
                                            <p:cond delay="1642"/>
                                          </p:stCondLst>
                                        </p:cTn>
                                        <p:tgtEl>
                                          <p:spTgt spid="4">
                                            <p:txEl>
                                              <p:pRg st="2" end="2"/>
                                            </p:txEl>
                                          </p:spTgt>
                                        </p:tgtEl>
                                      </p:cBhvr>
                                      <p:to x="100000" y="90000"/>
                                    </p:animScale>
                                    <p:animScale>
                                      <p:cBhvr>
                                        <p:cTn id="25" dur="166" decel="50000">
                                          <p:stCondLst>
                                            <p:cond delay="1668"/>
                                          </p:stCondLst>
                                        </p:cTn>
                                        <p:tgtEl>
                                          <p:spTgt spid="4">
                                            <p:txEl>
                                              <p:pRg st="2" end="2"/>
                                            </p:txEl>
                                          </p:spTgt>
                                        </p:tgtEl>
                                      </p:cBhvr>
                                      <p:to x="100000" y="100000"/>
                                    </p:animScale>
                                    <p:animScale>
                                      <p:cBhvr>
                                        <p:cTn id="26" dur="26">
                                          <p:stCondLst>
                                            <p:cond delay="1808"/>
                                          </p:stCondLst>
                                        </p:cTn>
                                        <p:tgtEl>
                                          <p:spTgt spid="4">
                                            <p:txEl>
                                              <p:pRg st="2" end="2"/>
                                            </p:txEl>
                                          </p:spTgt>
                                        </p:tgtEl>
                                      </p:cBhvr>
                                      <p:to x="100000" y="95000"/>
                                    </p:animScale>
                                    <p:animScale>
                                      <p:cBhvr>
                                        <p:cTn id="27" dur="166" decel="50000">
                                          <p:stCondLst>
                                            <p:cond delay="1834"/>
                                          </p:stCondLst>
                                        </p:cTn>
                                        <p:tgtEl>
                                          <p:spTgt spid="4">
                                            <p:txEl>
                                              <p:pRg st="2" end="2"/>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80">
                                          <p:stCondLst>
                                            <p:cond delay="0"/>
                                          </p:stCondLst>
                                        </p:cTn>
                                        <p:tgtEl>
                                          <p:spTgt spid="4">
                                            <p:txEl>
                                              <p:pRg st="5" end="5"/>
                                            </p:txEl>
                                          </p:spTgt>
                                        </p:tgtEl>
                                      </p:cBhvr>
                                    </p:animEffect>
                                    <p:anim calcmode="lin" valueType="num">
                                      <p:cBhvr>
                                        <p:cTn id="31"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5" end="5"/>
                                            </p:txEl>
                                          </p:spTgt>
                                        </p:tgtEl>
                                      </p:cBhvr>
                                      <p:to x="100000" y="60000"/>
                                    </p:animScale>
                                    <p:animScale>
                                      <p:cBhvr>
                                        <p:cTn id="37" dur="166" decel="50000">
                                          <p:stCondLst>
                                            <p:cond delay="676"/>
                                          </p:stCondLst>
                                        </p:cTn>
                                        <p:tgtEl>
                                          <p:spTgt spid="4">
                                            <p:txEl>
                                              <p:pRg st="5" end="5"/>
                                            </p:txEl>
                                          </p:spTgt>
                                        </p:tgtEl>
                                      </p:cBhvr>
                                      <p:to x="100000" y="100000"/>
                                    </p:animScale>
                                    <p:animScale>
                                      <p:cBhvr>
                                        <p:cTn id="38" dur="26">
                                          <p:stCondLst>
                                            <p:cond delay="1312"/>
                                          </p:stCondLst>
                                        </p:cTn>
                                        <p:tgtEl>
                                          <p:spTgt spid="4">
                                            <p:txEl>
                                              <p:pRg st="5" end="5"/>
                                            </p:txEl>
                                          </p:spTgt>
                                        </p:tgtEl>
                                      </p:cBhvr>
                                      <p:to x="100000" y="80000"/>
                                    </p:animScale>
                                    <p:animScale>
                                      <p:cBhvr>
                                        <p:cTn id="39" dur="166" decel="50000">
                                          <p:stCondLst>
                                            <p:cond delay="1338"/>
                                          </p:stCondLst>
                                        </p:cTn>
                                        <p:tgtEl>
                                          <p:spTgt spid="4">
                                            <p:txEl>
                                              <p:pRg st="5" end="5"/>
                                            </p:txEl>
                                          </p:spTgt>
                                        </p:tgtEl>
                                      </p:cBhvr>
                                      <p:to x="100000" y="100000"/>
                                    </p:animScale>
                                    <p:animScale>
                                      <p:cBhvr>
                                        <p:cTn id="40" dur="26">
                                          <p:stCondLst>
                                            <p:cond delay="1642"/>
                                          </p:stCondLst>
                                        </p:cTn>
                                        <p:tgtEl>
                                          <p:spTgt spid="4">
                                            <p:txEl>
                                              <p:pRg st="5" end="5"/>
                                            </p:txEl>
                                          </p:spTgt>
                                        </p:tgtEl>
                                      </p:cBhvr>
                                      <p:to x="100000" y="90000"/>
                                    </p:animScale>
                                    <p:animScale>
                                      <p:cBhvr>
                                        <p:cTn id="41" dur="166" decel="50000">
                                          <p:stCondLst>
                                            <p:cond delay="1668"/>
                                          </p:stCondLst>
                                        </p:cTn>
                                        <p:tgtEl>
                                          <p:spTgt spid="4">
                                            <p:txEl>
                                              <p:pRg st="5" end="5"/>
                                            </p:txEl>
                                          </p:spTgt>
                                        </p:tgtEl>
                                      </p:cBhvr>
                                      <p:to x="100000" y="100000"/>
                                    </p:animScale>
                                    <p:animScale>
                                      <p:cBhvr>
                                        <p:cTn id="42" dur="26">
                                          <p:stCondLst>
                                            <p:cond delay="1808"/>
                                          </p:stCondLst>
                                        </p:cTn>
                                        <p:tgtEl>
                                          <p:spTgt spid="4">
                                            <p:txEl>
                                              <p:pRg st="5" end="5"/>
                                            </p:txEl>
                                          </p:spTgt>
                                        </p:tgtEl>
                                      </p:cBhvr>
                                      <p:to x="100000" y="95000"/>
                                    </p:animScale>
                                    <p:animScale>
                                      <p:cBhvr>
                                        <p:cTn id="43" dur="166" decel="50000">
                                          <p:stCondLst>
                                            <p:cond delay="1834"/>
                                          </p:stCondLst>
                                        </p:cTn>
                                        <p:tgtEl>
                                          <p:spTgt spid="4">
                                            <p:txEl>
                                              <p:pRg st="5" end="5"/>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wipe(down)">
                                      <p:cBhvr>
                                        <p:cTn id="46" dur="580">
                                          <p:stCondLst>
                                            <p:cond delay="0"/>
                                          </p:stCondLst>
                                        </p:cTn>
                                        <p:tgtEl>
                                          <p:spTgt spid="4">
                                            <p:txEl>
                                              <p:pRg st="6" end="6"/>
                                            </p:txEl>
                                          </p:spTgt>
                                        </p:tgtEl>
                                      </p:cBhvr>
                                    </p:animEffect>
                                    <p:anim calcmode="lin" valueType="num">
                                      <p:cBhvr>
                                        <p:cTn id="47"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4">
                                            <p:txEl>
                                              <p:pRg st="6" end="6"/>
                                            </p:txEl>
                                          </p:spTgt>
                                        </p:tgtEl>
                                      </p:cBhvr>
                                      <p:to x="100000" y="60000"/>
                                    </p:animScale>
                                    <p:animScale>
                                      <p:cBhvr>
                                        <p:cTn id="53" dur="166" decel="50000">
                                          <p:stCondLst>
                                            <p:cond delay="676"/>
                                          </p:stCondLst>
                                        </p:cTn>
                                        <p:tgtEl>
                                          <p:spTgt spid="4">
                                            <p:txEl>
                                              <p:pRg st="6" end="6"/>
                                            </p:txEl>
                                          </p:spTgt>
                                        </p:tgtEl>
                                      </p:cBhvr>
                                      <p:to x="100000" y="100000"/>
                                    </p:animScale>
                                    <p:animScale>
                                      <p:cBhvr>
                                        <p:cTn id="54" dur="26">
                                          <p:stCondLst>
                                            <p:cond delay="1312"/>
                                          </p:stCondLst>
                                        </p:cTn>
                                        <p:tgtEl>
                                          <p:spTgt spid="4">
                                            <p:txEl>
                                              <p:pRg st="6" end="6"/>
                                            </p:txEl>
                                          </p:spTgt>
                                        </p:tgtEl>
                                      </p:cBhvr>
                                      <p:to x="100000" y="80000"/>
                                    </p:animScale>
                                    <p:animScale>
                                      <p:cBhvr>
                                        <p:cTn id="55" dur="166" decel="50000">
                                          <p:stCondLst>
                                            <p:cond delay="1338"/>
                                          </p:stCondLst>
                                        </p:cTn>
                                        <p:tgtEl>
                                          <p:spTgt spid="4">
                                            <p:txEl>
                                              <p:pRg st="6" end="6"/>
                                            </p:txEl>
                                          </p:spTgt>
                                        </p:tgtEl>
                                      </p:cBhvr>
                                      <p:to x="100000" y="100000"/>
                                    </p:animScale>
                                    <p:animScale>
                                      <p:cBhvr>
                                        <p:cTn id="56" dur="26">
                                          <p:stCondLst>
                                            <p:cond delay="1642"/>
                                          </p:stCondLst>
                                        </p:cTn>
                                        <p:tgtEl>
                                          <p:spTgt spid="4">
                                            <p:txEl>
                                              <p:pRg st="6" end="6"/>
                                            </p:txEl>
                                          </p:spTgt>
                                        </p:tgtEl>
                                      </p:cBhvr>
                                      <p:to x="100000" y="90000"/>
                                    </p:animScale>
                                    <p:animScale>
                                      <p:cBhvr>
                                        <p:cTn id="57" dur="166" decel="50000">
                                          <p:stCondLst>
                                            <p:cond delay="1668"/>
                                          </p:stCondLst>
                                        </p:cTn>
                                        <p:tgtEl>
                                          <p:spTgt spid="4">
                                            <p:txEl>
                                              <p:pRg st="6" end="6"/>
                                            </p:txEl>
                                          </p:spTgt>
                                        </p:tgtEl>
                                      </p:cBhvr>
                                      <p:to x="100000" y="100000"/>
                                    </p:animScale>
                                    <p:animScale>
                                      <p:cBhvr>
                                        <p:cTn id="58" dur="26">
                                          <p:stCondLst>
                                            <p:cond delay="1808"/>
                                          </p:stCondLst>
                                        </p:cTn>
                                        <p:tgtEl>
                                          <p:spTgt spid="4">
                                            <p:txEl>
                                              <p:pRg st="6" end="6"/>
                                            </p:txEl>
                                          </p:spTgt>
                                        </p:tgtEl>
                                      </p:cBhvr>
                                      <p:to x="100000" y="95000"/>
                                    </p:animScale>
                                    <p:animScale>
                                      <p:cBhvr>
                                        <p:cTn id="59" dur="166" decel="50000">
                                          <p:stCondLst>
                                            <p:cond delay="1834"/>
                                          </p:stCondLst>
                                        </p:cTn>
                                        <p:tgtEl>
                                          <p:spTgt spid="4">
                                            <p:txEl>
                                              <p:pRg st="6" end="6"/>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wipe(down)">
                                      <p:cBhvr>
                                        <p:cTn id="62" dur="580">
                                          <p:stCondLst>
                                            <p:cond delay="0"/>
                                          </p:stCondLst>
                                        </p:cTn>
                                        <p:tgtEl>
                                          <p:spTgt spid="4">
                                            <p:txEl>
                                              <p:pRg st="7" end="7"/>
                                            </p:txEl>
                                          </p:spTgt>
                                        </p:tgtEl>
                                      </p:cBhvr>
                                    </p:animEffect>
                                    <p:anim calcmode="lin" valueType="num">
                                      <p:cBhvr>
                                        <p:cTn id="63"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4">
                                            <p:txEl>
                                              <p:pRg st="7" end="7"/>
                                            </p:txEl>
                                          </p:spTgt>
                                        </p:tgtEl>
                                      </p:cBhvr>
                                      <p:to x="100000" y="60000"/>
                                    </p:animScale>
                                    <p:animScale>
                                      <p:cBhvr>
                                        <p:cTn id="69" dur="166" decel="50000">
                                          <p:stCondLst>
                                            <p:cond delay="676"/>
                                          </p:stCondLst>
                                        </p:cTn>
                                        <p:tgtEl>
                                          <p:spTgt spid="4">
                                            <p:txEl>
                                              <p:pRg st="7" end="7"/>
                                            </p:txEl>
                                          </p:spTgt>
                                        </p:tgtEl>
                                      </p:cBhvr>
                                      <p:to x="100000" y="100000"/>
                                    </p:animScale>
                                    <p:animScale>
                                      <p:cBhvr>
                                        <p:cTn id="70" dur="26">
                                          <p:stCondLst>
                                            <p:cond delay="1312"/>
                                          </p:stCondLst>
                                        </p:cTn>
                                        <p:tgtEl>
                                          <p:spTgt spid="4">
                                            <p:txEl>
                                              <p:pRg st="7" end="7"/>
                                            </p:txEl>
                                          </p:spTgt>
                                        </p:tgtEl>
                                      </p:cBhvr>
                                      <p:to x="100000" y="80000"/>
                                    </p:animScale>
                                    <p:animScale>
                                      <p:cBhvr>
                                        <p:cTn id="71" dur="166" decel="50000">
                                          <p:stCondLst>
                                            <p:cond delay="1338"/>
                                          </p:stCondLst>
                                        </p:cTn>
                                        <p:tgtEl>
                                          <p:spTgt spid="4">
                                            <p:txEl>
                                              <p:pRg st="7" end="7"/>
                                            </p:txEl>
                                          </p:spTgt>
                                        </p:tgtEl>
                                      </p:cBhvr>
                                      <p:to x="100000" y="100000"/>
                                    </p:animScale>
                                    <p:animScale>
                                      <p:cBhvr>
                                        <p:cTn id="72" dur="26">
                                          <p:stCondLst>
                                            <p:cond delay="1642"/>
                                          </p:stCondLst>
                                        </p:cTn>
                                        <p:tgtEl>
                                          <p:spTgt spid="4">
                                            <p:txEl>
                                              <p:pRg st="7" end="7"/>
                                            </p:txEl>
                                          </p:spTgt>
                                        </p:tgtEl>
                                      </p:cBhvr>
                                      <p:to x="100000" y="90000"/>
                                    </p:animScale>
                                    <p:animScale>
                                      <p:cBhvr>
                                        <p:cTn id="73" dur="166" decel="50000">
                                          <p:stCondLst>
                                            <p:cond delay="1668"/>
                                          </p:stCondLst>
                                        </p:cTn>
                                        <p:tgtEl>
                                          <p:spTgt spid="4">
                                            <p:txEl>
                                              <p:pRg st="7" end="7"/>
                                            </p:txEl>
                                          </p:spTgt>
                                        </p:tgtEl>
                                      </p:cBhvr>
                                      <p:to x="100000" y="100000"/>
                                    </p:animScale>
                                    <p:animScale>
                                      <p:cBhvr>
                                        <p:cTn id="74" dur="26">
                                          <p:stCondLst>
                                            <p:cond delay="1808"/>
                                          </p:stCondLst>
                                        </p:cTn>
                                        <p:tgtEl>
                                          <p:spTgt spid="4">
                                            <p:txEl>
                                              <p:pRg st="7" end="7"/>
                                            </p:txEl>
                                          </p:spTgt>
                                        </p:tgtEl>
                                      </p:cBhvr>
                                      <p:to x="100000" y="95000"/>
                                    </p:animScale>
                                    <p:animScale>
                                      <p:cBhvr>
                                        <p:cTn id="75" dur="166" decel="50000">
                                          <p:stCondLst>
                                            <p:cond delay="1834"/>
                                          </p:stCondLst>
                                        </p:cTn>
                                        <p:tgtEl>
                                          <p:spTgt spid="4">
                                            <p:txEl>
                                              <p:pRg st="7" end="7"/>
                                            </p:txEl>
                                          </p:spTgt>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4">
                                            <p:txEl>
                                              <p:pRg st="8" end="8"/>
                                            </p:txEl>
                                          </p:spTgt>
                                        </p:tgtEl>
                                        <p:attrNameLst>
                                          <p:attrName>style.visibility</p:attrName>
                                        </p:attrNameLst>
                                      </p:cBhvr>
                                      <p:to>
                                        <p:strVal val="visible"/>
                                      </p:to>
                                    </p:set>
                                    <p:animEffect transition="in" filter="wipe(down)">
                                      <p:cBhvr>
                                        <p:cTn id="78" dur="580">
                                          <p:stCondLst>
                                            <p:cond delay="0"/>
                                          </p:stCondLst>
                                        </p:cTn>
                                        <p:tgtEl>
                                          <p:spTgt spid="4">
                                            <p:txEl>
                                              <p:pRg st="8" end="8"/>
                                            </p:txEl>
                                          </p:spTgt>
                                        </p:tgtEl>
                                      </p:cBhvr>
                                    </p:animEffect>
                                    <p:anim calcmode="lin" valueType="num">
                                      <p:cBhvr>
                                        <p:cTn id="79"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4">
                                            <p:txEl>
                                              <p:pRg st="8" end="8"/>
                                            </p:txEl>
                                          </p:spTgt>
                                        </p:tgtEl>
                                      </p:cBhvr>
                                      <p:to x="100000" y="60000"/>
                                    </p:animScale>
                                    <p:animScale>
                                      <p:cBhvr>
                                        <p:cTn id="85" dur="166" decel="50000">
                                          <p:stCondLst>
                                            <p:cond delay="676"/>
                                          </p:stCondLst>
                                        </p:cTn>
                                        <p:tgtEl>
                                          <p:spTgt spid="4">
                                            <p:txEl>
                                              <p:pRg st="8" end="8"/>
                                            </p:txEl>
                                          </p:spTgt>
                                        </p:tgtEl>
                                      </p:cBhvr>
                                      <p:to x="100000" y="100000"/>
                                    </p:animScale>
                                    <p:animScale>
                                      <p:cBhvr>
                                        <p:cTn id="86" dur="26">
                                          <p:stCondLst>
                                            <p:cond delay="1312"/>
                                          </p:stCondLst>
                                        </p:cTn>
                                        <p:tgtEl>
                                          <p:spTgt spid="4">
                                            <p:txEl>
                                              <p:pRg st="8" end="8"/>
                                            </p:txEl>
                                          </p:spTgt>
                                        </p:tgtEl>
                                      </p:cBhvr>
                                      <p:to x="100000" y="80000"/>
                                    </p:animScale>
                                    <p:animScale>
                                      <p:cBhvr>
                                        <p:cTn id="87" dur="166" decel="50000">
                                          <p:stCondLst>
                                            <p:cond delay="1338"/>
                                          </p:stCondLst>
                                        </p:cTn>
                                        <p:tgtEl>
                                          <p:spTgt spid="4">
                                            <p:txEl>
                                              <p:pRg st="8" end="8"/>
                                            </p:txEl>
                                          </p:spTgt>
                                        </p:tgtEl>
                                      </p:cBhvr>
                                      <p:to x="100000" y="100000"/>
                                    </p:animScale>
                                    <p:animScale>
                                      <p:cBhvr>
                                        <p:cTn id="88" dur="26">
                                          <p:stCondLst>
                                            <p:cond delay="1642"/>
                                          </p:stCondLst>
                                        </p:cTn>
                                        <p:tgtEl>
                                          <p:spTgt spid="4">
                                            <p:txEl>
                                              <p:pRg st="8" end="8"/>
                                            </p:txEl>
                                          </p:spTgt>
                                        </p:tgtEl>
                                      </p:cBhvr>
                                      <p:to x="100000" y="90000"/>
                                    </p:animScale>
                                    <p:animScale>
                                      <p:cBhvr>
                                        <p:cTn id="89" dur="166" decel="50000">
                                          <p:stCondLst>
                                            <p:cond delay="1668"/>
                                          </p:stCondLst>
                                        </p:cTn>
                                        <p:tgtEl>
                                          <p:spTgt spid="4">
                                            <p:txEl>
                                              <p:pRg st="8" end="8"/>
                                            </p:txEl>
                                          </p:spTgt>
                                        </p:tgtEl>
                                      </p:cBhvr>
                                      <p:to x="100000" y="100000"/>
                                    </p:animScale>
                                    <p:animScale>
                                      <p:cBhvr>
                                        <p:cTn id="90" dur="26">
                                          <p:stCondLst>
                                            <p:cond delay="1808"/>
                                          </p:stCondLst>
                                        </p:cTn>
                                        <p:tgtEl>
                                          <p:spTgt spid="4">
                                            <p:txEl>
                                              <p:pRg st="8" end="8"/>
                                            </p:txEl>
                                          </p:spTgt>
                                        </p:tgtEl>
                                      </p:cBhvr>
                                      <p:to x="100000" y="95000"/>
                                    </p:animScale>
                                    <p:animScale>
                                      <p:cBhvr>
                                        <p:cTn id="91" dur="166" decel="50000">
                                          <p:stCondLst>
                                            <p:cond delay="1834"/>
                                          </p:stCondLst>
                                        </p:cTn>
                                        <p:tgtEl>
                                          <p:spTgt spid="4">
                                            <p:txEl>
                                              <p:pRg st="8" end="8"/>
                                            </p:txEl>
                                          </p:spTgt>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4">
                                            <p:txEl>
                                              <p:pRg st="9" end="9"/>
                                            </p:txEl>
                                          </p:spTgt>
                                        </p:tgtEl>
                                        <p:attrNameLst>
                                          <p:attrName>style.visibility</p:attrName>
                                        </p:attrNameLst>
                                      </p:cBhvr>
                                      <p:to>
                                        <p:strVal val="visible"/>
                                      </p:to>
                                    </p:set>
                                    <p:animEffect transition="in" filter="wipe(down)">
                                      <p:cBhvr>
                                        <p:cTn id="94" dur="580">
                                          <p:stCondLst>
                                            <p:cond delay="0"/>
                                          </p:stCondLst>
                                        </p:cTn>
                                        <p:tgtEl>
                                          <p:spTgt spid="4">
                                            <p:txEl>
                                              <p:pRg st="9" end="9"/>
                                            </p:txEl>
                                          </p:spTgt>
                                        </p:tgtEl>
                                      </p:cBhvr>
                                    </p:animEffect>
                                    <p:anim calcmode="lin" valueType="num">
                                      <p:cBhvr>
                                        <p:cTn id="95"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4">
                                            <p:txEl>
                                              <p:pRg st="9" end="9"/>
                                            </p:txEl>
                                          </p:spTgt>
                                        </p:tgtEl>
                                      </p:cBhvr>
                                      <p:to x="100000" y="60000"/>
                                    </p:animScale>
                                    <p:animScale>
                                      <p:cBhvr>
                                        <p:cTn id="101" dur="166" decel="50000">
                                          <p:stCondLst>
                                            <p:cond delay="676"/>
                                          </p:stCondLst>
                                        </p:cTn>
                                        <p:tgtEl>
                                          <p:spTgt spid="4">
                                            <p:txEl>
                                              <p:pRg st="9" end="9"/>
                                            </p:txEl>
                                          </p:spTgt>
                                        </p:tgtEl>
                                      </p:cBhvr>
                                      <p:to x="100000" y="100000"/>
                                    </p:animScale>
                                    <p:animScale>
                                      <p:cBhvr>
                                        <p:cTn id="102" dur="26">
                                          <p:stCondLst>
                                            <p:cond delay="1312"/>
                                          </p:stCondLst>
                                        </p:cTn>
                                        <p:tgtEl>
                                          <p:spTgt spid="4">
                                            <p:txEl>
                                              <p:pRg st="9" end="9"/>
                                            </p:txEl>
                                          </p:spTgt>
                                        </p:tgtEl>
                                      </p:cBhvr>
                                      <p:to x="100000" y="80000"/>
                                    </p:animScale>
                                    <p:animScale>
                                      <p:cBhvr>
                                        <p:cTn id="103" dur="166" decel="50000">
                                          <p:stCondLst>
                                            <p:cond delay="1338"/>
                                          </p:stCondLst>
                                        </p:cTn>
                                        <p:tgtEl>
                                          <p:spTgt spid="4">
                                            <p:txEl>
                                              <p:pRg st="9" end="9"/>
                                            </p:txEl>
                                          </p:spTgt>
                                        </p:tgtEl>
                                      </p:cBhvr>
                                      <p:to x="100000" y="100000"/>
                                    </p:animScale>
                                    <p:animScale>
                                      <p:cBhvr>
                                        <p:cTn id="104" dur="26">
                                          <p:stCondLst>
                                            <p:cond delay="1642"/>
                                          </p:stCondLst>
                                        </p:cTn>
                                        <p:tgtEl>
                                          <p:spTgt spid="4">
                                            <p:txEl>
                                              <p:pRg st="9" end="9"/>
                                            </p:txEl>
                                          </p:spTgt>
                                        </p:tgtEl>
                                      </p:cBhvr>
                                      <p:to x="100000" y="90000"/>
                                    </p:animScale>
                                    <p:animScale>
                                      <p:cBhvr>
                                        <p:cTn id="105" dur="166" decel="50000">
                                          <p:stCondLst>
                                            <p:cond delay="1668"/>
                                          </p:stCondLst>
                                        </p:cTn>
                                        <p:tgtEl>
                                          <p:spTgt spid="4">
                                            <p:txEl>
                                              <p:pRg st="9" end="9"/>
                                            </p:txEl>
                                          </p:spTgt>
                                        </p:tgtEl>
                                      </p:cBhvr>
                                      <p:to x="100000" y="100000"/>
                                    </p:animScale>
                                    <p:animScale>
                                      <p:cBhvr>
                                        <p:cTn id="106" dur="26">
                                          <p:stCondLst>
                                            <p:cond delay="1808"/>
                                          </p:stCondLst>
                                        </p:cTn>
                                        <p:tgtEl>
                                          <p:spTgt spid="4">
                                            <p:txEl>
                                              <p:pRg st="9" end="9"/>
                                            </p:txEl>
                                          </p:spTgt>
                                        </p:tgtEl>
                                      </p:cBhvr>
                                      <p:to x="100000" y="95000"/>
                                    </p:animScale>
                                    <p:animScale>
                                      <p:cBhvr>
                                        <p:cTn id="107" dur="166" decel="50000">
                                          <p:stCondLst>
                                            <p:cond delay="1834"/>
                                          </p:stCondLst>
                                        </p:cTn>
                                        <p:tgtEl>
                                          <p:spTgt spid="4">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017306"/>
          </a:xfrm>
          <a:prstGeom prst="rect">
            <a:avLst/>
          </a:prstGeom>
          <a:solidFill>
            <a:schemeClr val="bg1">
              <a:lumMod val="85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IN"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87"/>
            <a:ext cx="9144000"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3528" y="2708920"/>
            <a:ext cx="4464496" cy="3724096"/>
          </a:xfrm>
          <a:prstGeom prst="rect">
            <a:avLst/>
          </a:prstGeom>
          <a:noFill/>
        </p:spPr>
        <p:txBody>
          <a:bodyPr wrap="square" rtlCol="0">
            <a:spAutoFit/>
          </a:bodyPr>
          <a:lstStyle/>
          <a:p>
            <a:endParaRPr lang="en-IN" dirty="0" smtClean="0"/>
          </a:p>
          <a:p>
            <a:r>
              <a:rPr lang="en-IN" b="1" i="1" dirty="0" smtClean="0">
                <a:solidFill>
                  <a:schemeClr val="tx1">
                    <a:lumMod val="95000"/>
                    <a:lumOff val="5000"/>
                  </a:schemeClr>
                </a:solidFill>
                <a:latin typeface="Tempus Sans ITC" pitchFamily="82" charset="0"/>
              </a:rPr>
              <a:t>Phishing </a:t>
            </a:r>
            <a:r>
              <a:rPr lang="en-IN" b="1" i="1" dirty="0">
                <a:solidFill>
                  <a:schemeClr val="tx1">
                    <a:lumMod val="95000"/>
                    <a:lumOff val="5000"/>
                  </a:schemeClr>
                </a:solidFill>
                <a:latin typeface="Tempus Sans ITC" pitchFamily="82" charset="0"/>
              </a:rPr>
              <a:t>is just one of the many frauds on the Internet, trying to fool people into parting with their money. Phishing refers to the receipt of unsolicited emails by customers of </a:t>
            </a:r>
            <a:r>
              <a:rPr lang="en-IN" b="1" i="1" dirty="0" smtClean="0">
                <a:solidFill>
                  <a:schemeClr val="tx1">
                    <a:lumMod val="95000"/>
                    <a:lumOff val="5000"/>
                  </a:schemeClr>
                </a:solidFill>
                <a:latin typeface="Tempus Sans ITC" pitchFamily="82" charset="0"/>
              </a:rPr>
              <a:t>Financial Institutions</a:t>
            </a:r>
            <a:r>
              <a:rPr lang="en-IN" b="1" i="1" dirty="0">
                <a:solidFill>
                  <a:schemeClr val="tx1">
                    <a:lumMod val="95000"/>
                    <a:lumOff val="5000"/>
                  </a:schemeClr>
                </a:solidFill>
                <a:latin typeface="Tempus Sans ITC" pitchFamily="82" charset="0"/>
              </a:rPr>
              <a:t>, requesting them to enter their </a:t>
            </a:r>
            <a:r>
              <a:rPr lang="en-IN" b="1" i="1" dirty="0" smtClean="0">
                <a:solidFill>
                  <a:schemeClr val="tx1">
                    <a:lumMod val="95000"/>
                    <a:lumOff val="5000"/>
                  </a:schemeClr>
                </a:solidFill>
                <a:latin typeface="Tempus Sans ITC" pitchFamily="82" charset="0"/>
              </a:rPr>
              <a:t>Username</a:t>
            </a:r>
            <a:r>
              <a:rPr lang="en-IN" b="1" i="1" dirty="0">
                <a:solidFill>
                  <a:schemeClr val="tx1">
                    <a:lumMod val="95000"/>
                    <a:lumOff val="5000"/>
                  </a:schemeClr>
                </a:solidFill>
                <a:latin typeface="Tempus Sans ITC" pitchFamily="82" charset="0"/>
              </a:rPr>
              <a:t>, </a:t>
            </a:r>
            <a:r>
              <a:rPr lang="en-IN" b="1" i="1" dirty="0" smtClean="0">
                <a:solidFill>
                  <a:schemeClr val="tx1">
                    <a:lumMod val="95000"/>
                    <a:lumOff val="5000"/>
                  </a:schemeClr>
                </a:solidFill>
                <a:latin typeface="Tempus Sans ITC" pitchFamily="82" charset="0"/>
              </a:rPr>
              <a:t>Password </a:t>
            </a:r>
            <a:r>
              <a:rPr lang="en-IN" b="1" i="1" dirty="0">
                <a:solidFill>
                  <a:schemeClr val="tx1">
                    <a:lumMod val="95000"/>
                    <a:lumOff val="5000"/>
                  </a:schemeClr>
                </a:solidFill>
                <a:latin typeface="Tempus Sans ITC" pitchFamily="82" charset="0"/>
              </a:rPr>
              <a:t>or other personal information to access their </a:t>
            </a:r>
            <a:r>
              <a:rPr lang="en-IN" b="1" i="1" dirty="0" smtClean="0">
                <a:solidFill>
                  <a:schemeClr val="tx1">
                    <a:lumMod val="95000"/>
                    <a:lumOff val="5000"/>
                  </a:schemeClr>
                </a:solidFill>
                <a:latin typeface="Tempus Sans ITC" pitchFamily="82" charset="0"/>
              </a:rPr>
              <a:t>Account </a:t>
            </a:r>
            <a:r>
              <a:rPr lang="en-IN" b="1" i="1" dirty="0">
                <a:solidFill>
                  <a:schemeClr val="tx1">
                    <a:lumMod val="95000"/>
                    <a:lumOff val="5000"/>
                  </a:schemeClr>
                </a:solidFill>
                <a:latin typeface="Tempus Sans ITC" pitchFamily="82" charset="0"/>
              </a:rPr>
              <a:t>for some reason.</a:t>
            </a:r>
          </a:p>
          <a:p>
            <a:endParaRPr lang="en-IN" sz="2000" b="1" i="1" dirty="0">
              <a:solidFill>
                <a:schemeClr val="tx1">
                  <a:lumMod val="95000"/>
                  <a:lumOff val="5000"/>
                </a:schemeClr>
              </a:solidFill>
              <a:latin typeface="Tempus Sans ITC" pitchFamily="82" charset="0"/>
            </a:endParaRPr>
          </a:p>
          <a:p>
            <a:r>
              <a:rPr lang="en-IN" b="1" i="1" dirty="0" smtClean="0">
                <a:solidFill>
                  <a:schemeClr val="tx1">
                    <a:lumMod val="95000"/>
                    <a:lumOff val="5000"/>
                  </a:schemeClr>
                </a:solidFill>
                <a:latin typeface="Tempus Sans ITC" pitchFamily="82" charset="0"/>
              </a:rPr>
              <a:t>The </a:t>
            </a:r>
            <a:r>
              <a:rPr lang="en-IN" b="1" i="1" dirty="0">
                <a:solidFill>
                  <a:schemeClr val="tx1">
                    <a:lumMod val="95000"/>
                    <a:lumOff val="5000"/>
                  </a:schemeClr>
                </a:solidFill>
                <a:latin typeface="Tempus Sans ITC" pitchFamily="82" charset="0"/>
              </a:rPr>
              <a:t>fraudster then has access to the customer's online bank account and to the funds contained in that </a:t>
            </a:r>
            <a:r>
              <a:rPr lang="en-IN" b="1" i="1" dirty="0" smtClean="0">
                <a:solidFill>
                  <a:schemeClr val="tx1">
                    <a:lumMod val="95000"/>
                    <a:lumOff val="5000"/>
                  </a:schemeClr>
                </a:solidFill>
                <a:latin typeface="Tempus Sans ITC" pitchFamily="82" charset="0"/>
              </a:rPr>
              <a:t>account.</a:t>
            </a:r>
            <a:endParaRPr lang="en-IN" b="1" i="1" dirty="0">
              <a:solidFill>
                <a:schemeClr val="tx1">
                  <a:lumMod val="95000"/>
                  <a:lumOff val="5000"/>
                </a:schemeClr>
              </a:solidFill>
              <a:latin typeface="Tempus Sans ITC" pitchFamily="82" charset="0"/>
            </a:endParaRPr>
          </a:p>
        </p:txBody>
      </p:sp>
    </p:spTree>
    <p:extLst>
      <p:ext uri="{BB962C8B-B14F-4D97-AF65-F5344CB8AC3E}">
        <p14:creationId xmlns:p14="http://schemas.microsoft.com/office/powerpoint/2010/main" val="1434918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5">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IN"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48772" y="2720870"/>
            <a:ext cx="7017306" cy="157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34305" y="-675456"/>
            <a:ext cx="6768752" cy="7386638"/>
          </a:xfrm>
          <a:prstGeom prst="rect">
            <a:avLst/>
          </a:prstGeom>
          <a:noFill/>
        </p:spPr>
        <p:txBody>
          <a:bodyPr wrap="square" rtlCol="0">
            <a:spAutoFit/>
          </a:bodyPr>
          <a:lstStyle/>
          <a:p>
            <a:endParaRPr lang="en-IN" dirty="0" smtClean="0"/>
          </a:p>
          <a:p>
            <a:endParaRPr lang="en-IN" dirty="0"/>
          </a:p>
          <a:p>
            <a:endParaRPr lang="en-IN" dirty="0" smtClean="0"/>
          </a:p>
          <a:p>
            <a:r>
              <a:rPr lang="en-IN" sz="3600" b="1" dirty="0" smtClean="0">
                <a:solidFill>
                  <a:schemeClr val="accent2">
                    <a:lumMod val="50000"/>
                  </a:schemeClr>
                </a:solidFill>
              </a:rPr>
              <a:t>Cyber </a:t>
            </a:r>
            <a:r>
              <a:rPr lang="en-IN" sz="3600" b="1" dirty="0">
                <a:solidFill>
                  <a:schemeClr val="accent2">
                    <a:lumMod val="50000"/>
                  </a:schemeClr>
                </a:solidFill>
              </a:rPr>
              <a:t>S</a:t>
            </a:r>
            <a:r>
              <a:rPr lang="en-IN" sz="3600" b="1" dirty="0" smtClean="0">
                <a:solidFill>
                  <a:schemeClr val="accent2">
                    <a:lumMod val="50000"/>
                  </a:schemeClr>
                </a:solidFill>
              </a:rPr>
              <a:t>talking </a:t>
            </a:r>
            <a:r>
              <a:rPr lang="en-IN" sz="2600" b="1" i="1" dirty="0">
                <a:solidFill>
                  <a:schemeClr val="accent2">
                    <a:lumMod val="50000"/>
                  </a:schemeClr>
                </a:solidFill>
              </a:rPr>
              <a:t>is use of the Internet or other electronic means to stalk someone. This term is used interchangeably with online harassment and online abuse. Stalking generally involves harassing or threatening behaviour that an individual engages in repeatedly, such as following a person, appearing at a person's home or place of business, making harassing phone calls, leaving written messages or objects, or vandalizing a person's property</a:t>
            </a:r>
            <a:r>
              <a:rPr lang="en-IN" sz="2400" b="1" i="1" dirty="0">
                <a:solidFill>
                  <a:schemeClr val="accent2">
                    <a:lumMod val="50000"/>
                  </a:schemeClr>
                </a:solidFill>
              </a:rPr>
              <a:t>.</a:t>
            </a:r>
          </a:p>
          <a:p>
            <a:r>
              <a:rPr lang="en-IN" sz="2800" b="1" i="1" dirty="0">
                <a:solidFill>
                  <a:schemeClr val="accent2">
                    <a:lumMod val="50000"/>
                  </a:schemeClr>
                </a:solidFill>
              </a:rPr>
              <a:t> </a:t>
            </a:r>
          </a:p>
          <a:p>
            <a:endParaRPr lang="en-IN" dirty="0"/>
          </a:p>
        </p:txBody>
      </p:sp>
    </p:spTree>
    <p:extLst>
      <p:ext uri="{BB962C8B-B14F-4D97-AF65-F5344CB8AC3E}">
        <p14:creationId xmlns:p14="http://schemas.microsoft.com/office/powerpoint/2010/main" val="276296856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2052"/>
                                        </p:tgtEl>
                                        <p:attrNameLst>
                                          <p:attrName>r</p:attrName>
                                        </p:attrNameLst>
                                      </p:cBhvr>
                                    </p:animRot>
                                    <p:animRot by="-240000">
                                      <p:cBhvr>
                                        <p:cTn id="7" dur="600" fill="hold">
                                          <p:stCondLst>
                                            <p:cond delay="600"/>
                                          </p:stCondLst>
                                        </p:cTn>
                                        <p:tgtEl>
                                          <p:spTgt spid="2052"/>
                                        </p:tgtEl>
                                        <p:attrNameLst>
                                          <p:attrName>r</p:attrName>
                                        </p:attrNameLst>
                                      </p:cBhvr>
                                    </p:animRot>
                                    <p:animRot by="240000">
                                      <p:cBhvr>
                                        <p:cTn id="8" dur="600" fill="hold">
                                          <p:stCondLst>
                                            <p:cond delay="1200"/>
                                          </p:stCondLst>
                                        </p:cTn>
                                        <p:tgtEl>
                                          <p:spTgt spid="2052"/>
                                        </p:tgtEl>
                                        <p:attrNameLst>
                                          <p:attrName>r</p:attrName>
                                        </p:attrNameLst>
                                      </p:cBhvr>
                                    </p:animRot>
                                    <p:animRot by="-240000">
                                      <p:cBhvr>
                                        <p:cTn id="9" dur="600" fill="hold">
                                          <p:stCondLst>
                                            <p:cond delay="1800"/>
                                          </p:stCondLst>
                                        </p:cTn>
                                        <p:tgtEl>
                                          <p:spTgt spid="2052"/>
                                        </p:tgtEl>
                                        <p:attrNameLst>
                                          <p:attrName>r</p:attrName>
                                        </p:attrNameLst>
                                      </p:cBhvr>
                                    </p:animRot>
                                    <p:animRot by="120000">
                                      <p:cBhvr>
                                        <p:cTn id="10" dur="600" fill="hold">
                                          <p:stCondLst>
                                            <p:cond delay="2400"/>
                                          </p:stCondLst>
                                        </p:cTn>
                                        <p:tgtEl>
                                          <p:spTgt spid="205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plus(in)">
                                      <p:cBhvr>
                                        <p:cTn id="15" dur="2000"/>
                                        <p:tgtEl>
                                          <p:spTgt spid="3">
                                            <p:txEl>
                                              <p:pRg st="3" end="3"/>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plus(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4.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1143</TotalTime>
  <Words>2137</Words>
  <Application>Microsoft Office PowerPoint</Application>
  <PresentationFormat>On-screen Show (4:3)</PresentationFormat>
  <Paragraphs>369</Paragraphs>
  <Slides>31</Slides>
  <Notes>2</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Horizon</vt:lpstr>
      <vt:lpstr>Angles</vt:lpstr>
      <vt:lpstr>Couture</vt:lpstr>
      <vt:lpstr>Solstice</vt:lpstr>
      <vt:lpstr>Slipstream</vt:lpstr>
      <vt:lpstr>Apex</vt:lpstr>
      <vt:lpstr>Flow</vt:lpstr>
      <vt:lpstr>1_Horizon</vt:lpstr>
      <vt:lpstr>PowerPoint Presentation</vt:lpstr>
      <vt:lpstr>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Arrests &amp; Reports Under IPC</vt:lpstr>
      <vt:lpstr>PowerPoint Presentation</vt:lpstr>
      <vt:lpstr>PowerPoint Presentation</vt:lpstr>
      <vt:lpstr>The Future of Cyber Crimes in India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Lalit Jain</dc:creator>
  <cp:lastModifiedBy>Himanshu</cp:lastModifiedBy>
  <cp:revision>121</cp:revision>
  <dcterms:created xsi:type="dcterms:W3CDTF">2012-08-18T04:37:40Z</dcterms:created>
  <dcterms:modified xsi:type="dcterms:W3CDTF">2014-04-30T08:52:30Z</dcterms:modified>
</cp:coreProperties>
</file>