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237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38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30E3C1F-BBB8-4052-8161-D06F1FD34F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7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10608-A231-409D-B56E-33AF4F17AD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813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B418D-6484-4888-AEA4-1993A5496F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528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57B0A-32AD-4105-8C5E-3921F7E8B1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04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1F1F7-DB14-4359-BD32-6430CFAEE7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64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DF1A9-16B0-4562-94A3-AA88DEA62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197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F9039-88F9-4101-A093-F965D4FAC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31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8E292-BC21-4CD4-837C-3C508AC36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608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46EFC-0065-4698-B267-7AB0B512A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671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DB1C8-625F-41A8-8A09-23C868CFCA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4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92146-FF1B-4F1F-BA01-7A76A22FB3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819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213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1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215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16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17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89AB6F8-A8FB-4AC5-A2B0-1E49B652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ynamic-nlp-fantastic-results.com/images/man_hugging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smtClean="0">
                <a:latin typeface="Eras Bold ITC" pitchFamily="34" charset="0"/>
              </a:rPr>
              <a:t>BUILDING RAPPORT</a:t>
            </a:r>
          </a:p>
        </p:txBody>
      </p:sp>
      <p:pic>
        <p:nvPicPr>
          <p:cNvPr id="3075" name="Picture 12" descr="image-negoti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57400"/>
            <a:ext cx="7467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400" b="1" smtClean="0"/>
              <a:t>. </a:t>
            </a:r>
            <a:r>
              <a:rPr lang="en-US" sz="2400" b="1" smtClean="0"/>
              <a:t>Building  rapport. is the feeling of 'being on the same wavelength' or 'in tune' with another person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smtClean="0"/>
              <a:t>Rapport building is the single most important aspect of communication 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smtClean="0"/>
              <a:t>All communication efforts can get futile if rapport with the team members is not good.</a:t>
            </a:r>
            <a:br>
              <a:rPr lang="en-US" sz="2400" b="1" smtClean="0"/>
            </a:b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/>
            </a:r>
            <a:br>
              <a:rPr lang="en-US" sz="2800" b="1" smtClean="0"/>
            </a:br>
            <a:endParaRPr lang="en-US" sz="2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400" smtClean="0"/>
              <a:t> </a:t>
            </a:r>
          </a:p>
        </p:txBody>
      </p:sp>
      <p:pic>
        <p:nvPicPr>
          <p:cNvPr id="4100" name="Picture 5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191000"/>
            <a:ext cx="46482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Building rapport is analogous to strengthening a bridge over a river: the stronger the bridge, the more it can carry.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  <p:pic>
        <p:nvPicPr>
          <p:cNvPr id="5124" name="Picture 5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76600"/>
            <a:ext cx="8153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Rapport happens at many levels….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The places and people you spend time with </a:t>
            </a:r>
            <a:br>
              <a:rPr lang="en-US" sz="2800" smtClean="0"/>
            </a:br>
            <a:endParaRPr lang="en-US" sz="2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The way you look, sound, and behave </a:t>
            </a:r>
            <a:br>
              <a:rPr lang="en-US" sz="2800" smtClean="0"/>
            </a:br>
            <a:endParaRPr lang="en-US" sz="2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The skills you have learned </a:t>
            </a:r>
            <a:br>
              <a:rPr lang="en-US" sz="2800" smtClean="0"/>
            </a:br>
            <a:endParaRPr lang="en-US" sz="2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The values that you live by </a:t>
            </a:r>
            <a:br>
              <a:rPr lang="en-US" sz="2800" smtClean="0"/>
            </a:br>
            <a:endParaRPr lang="en-US" sz="2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Your beliefs</a:t>
            </a:r>
            <a:br>
              <a:rPr lang="en-US" sz="2800" smtClean="0"/>
            </a:br>
            <a:endParaRPr lang="en-US" sz="2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Your purpose in life </a:t>
            </a:r>
          </a:p>
        </p:txBody>
      </p:sp>
      <p:pic>
        <p:nvPicPr>
          <p:cNvPr id="6148" name="Picture 5" descr="nlp-rapport_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35641">
            <a:off x="5410200" y="2971800"/>
            <a:ext cx="34290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Ways to build rapport…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5344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Take a genuine interest in getting to know what's important to the other person.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Pick up on the key words, favourite phrases and way of speaking that someone uses and build them subtly into your own conversation.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Notice how someone likes to handle information.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Look out for the other person's intention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Adopt a similar stance to them in terms of your body language, gestures, voice tone and speed.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Respect the other person's time, energy, favourite people and money.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How To Be More Assertive…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868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Use active listening skills to hear what they are saying.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Make empathetic statements, that demonstrate you understand their situation and needs.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Ask them questions about their views, or the problems they see, or the reservations they have.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Find things that you have in common and talk about them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Deale with them face to face and look them in the eye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Take an interest in the whole person, and their wider interests,.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Hence as said:-  </a:t>
            </a:r>
            <a:r>
              <a:rPr lang="en-US" smtClean="0">
                <a:latin typeface="Bodoni MT Black" pitchFamily="18" charset="0"/>
              </a:rPr>
              <a:t>“A First impression is the  Last impression.”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If you cannot communicate effectively, then you won’t be able to sell yourself to others or build rapport </a:t>
            </a:r>
          </a:p>
        </p:txBody>
      </p:sp>
      <p:pic>
        <p:nvPicPr>
          <p:cNvPr id="9220" name="Picture 5" descr="2_DoortoDoor_Sa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671888"/>
            <a:ext cx="5105400" cy="318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2" descr="thank-yo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7630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46</TotalTime>
  <Words>298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Times New Roman</vt:lpstr>
      <vt:lpstr>Arial</vt:lpstr>
      <vt:lpstr>Wingdings</vt:lpstr>
      <vt:lpstr>Calibri</vt:lpstr>
      <vt:lpstr>Eras Bold ITC</vt:lpstr>
      <vt:lpstr>Bodoni MT Black</vt:lpstr>
      <vt:lpstr>Maple</vt:lpstr>
      <vt:lpstr>BUILDING RAPPORT</vt:lpstr>
      <vt:lpstr>PowerPoint Presentation</vt:lpstr>
      <vt:lpstr>PowerPoint Presentation</vt:lpstr>
      <vt:lpstr>Rapport happens at many levels….</vt:lpstr>
      <vt:lpstr>Ways to build rapport…</vt:lpstr>
      <vt:lpstr>How To Be More Assertive…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RAPPORT</dc:title>
  <dc:creator>Sachdeva</dc:creator>
  <cp:lastModifiedBy>Himanshu</cp:lastModifiedBy>
  <cp:revision>4</cp:revision>
  <dcterms:created xsi:type="dcterms:W3CDTF">2009-03-26T16:23:19Z</dcterms:created>
  <dcterms:modified xsi:type="dcterms:W3CDTF">2014-04-05T14:16:15Z</dcterms:modified>
</cp:coreProperties>
</file>